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85" r:id="rId3"/>
    <p:sldId id="286" r:id="rId4"/>
    <p:sldId id="266" r:id="rId5"/>
    <p:sldId id="288" r:id="rId6"/>
    <p:sldId id="323" r:id="rId7"/>
    <p:sldId id="267" r:id="rId8"/>
    <p:sldId id="268" r:id="rId9"/>
    <p:sldId id="298" r:id="rId10"/>
    <p:sldId id="320" r:id="rId11"/>
    <p:sldId id="270" r:id="rId12"/>
    <p:sldId id="303" r:id="rId13"/>
    <p:sldId id="322" r:id="rId14"/>
    <p:sldId id="328" r:id="rId15"/>
    <p:sldId id="315" r:id="rId16"/>
    <p:sldId id="313" r:id="rId17"/>
    <p:sldId id="275" r:id="rId18"/>
    <p:sldId id="324" r:id="rId19"/>
    <p:sldId id="312" r:id="rId20"/>
    <p:sldId id="256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3778"/>
    <a:srgbClr val="AE3189"/>
    <a:srgbClr val="753CA4"/>
    <a:srgbClr val="3E608E"/>
    <a:srgbClr val="28789C"/>
    <a:srgbClr val="A02A4E"/>
    <a:srgbClr val="95D8E1"/>
    <a:srgbClr val="DBB06B"/>
    <a:srgbClr val="D09A41"/>
    <a:srgbClr val="FFF4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554" autoAdjust="0"/>
    <p:restoredTop sz="94660"/>
  </p:normalViewPr>
  <p:slideViewPr>
    <p:cSldViewPr snapToGrid="0">
      <p:cViewPr varScale="1">
        <p:scale>
          <a:sx n="58" d="100"/>
          <a:sy n="58" d="100"/>
        </p:scale>
        <p:origin x="34" y="6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DD267C-00DC-9A56-1048-E8EF0E2CCD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660444D-EACE-13E6-F60A-3E5C7DA60E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1C5407-EAAC-8D2A-5D1C-9C6538E1F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186BA-9C22-4942-919D-A0D1D77AC2A3}" type="datetimeFigureOut">
              <a:rPr lang="ru-RU" smtClean="0"/>
              <a:t>11.05.2026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A486A4-6FA2-F04F-F74E-D2DD29CEA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F09339-406E-3C7C-DC85-D8BE0F213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5514F-9E7D-4CCF-873F-4582788B86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127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9C877A-B61C-F162-E6AD-B21A112F6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756D45-3946-9357-4669-94DE5D6A1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6DE4A0-A84B-6576-50F9-8CD65D169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186BA-9C22-4942-919D-A0D1D77AC2A3}" type="datetimeFigureOut">
              <a:rPr lang="ru-RU" smtClean="0"/>
              <a:t>11.05.2026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11D0D4-CA4D-16D7-EB09-4828210CE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A78C63-2969-3D93-3CD3-42BA5A0F5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5514F-9E7D-4CCF-873F-4582788B86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0458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07BDAA-6971-3FCF-F1BF-E6B1A6E96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17C97D8-8906-2DCD-F153-11F4D4BC1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3BB98C-756F-36C4-1527-3BBBA4C41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186BA-9C22-4942-919D-A0D1D77AC2A3}" type="datetimeFigureOut">
              <a:rPr lang="ru-RU" smtClean="0"/>
              <a:t>11.05.2026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A39389-921B-DF7F-5FEE-15398F5F9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A65EF8-15A5-AD11-6EEE-CB431B077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5514F-9E7D-4CCF-873F-4582788B86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1826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8FC143-73E8-6AFB-8ACD-0DEF14D08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EF7B82-2CDB-12AB-1046-31BBF92989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5A63583-789B-86F3-B7BD-4CE7F73717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5A268CC-06DA-B949-62B4-16A0A2869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186BA-9C22-4942-919D-A0D1D77AC2A3}" type="datetimeFigureOut">
              <a:rPr lang="ru-RU" smtClean="0"/>
              <a:t>11.05.2026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DEF7CA-820C-1F29-1CC0-1B3FE7E47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CA6E856-ABEE-9779-155B-F06A3274F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5514F-9E7D-4CCF-873F-4582788B86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063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2D656D-C719-F88C-D9CC-506968CD0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947349C-35D9-6ADB-9B98-C9DF61050D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B38A6D8-A201-DDEC-872B-9EA4246364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E3FA28C-CE8E-3CAF-7273-93B5B514E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7DE1E8A-8C46-23C5-3B0F-EA99601B0D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16304D2-3099-122F-F42E-D991F50C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186BA-9C22-4942-919D-A0D1D77AC2A3}" type="datetimeFigureOut">
              <a:rPr lang="ru-RU" smtClean="0"/>
              <a:t>11.05.2026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5320A6D-E09F-7F7D-8130-E3C495C92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5A11DE2-F785-347D-A502-CAC173381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5514F-9E7D-4CCF-873F-4582788B86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281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8CC974-30F8-7D46-FE48-0626DFE30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091B5F4-DA13-ED4D-1598-DE014640A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186BA-9C22-4942-919D-A0D1D77AC2A3}" type="datetimeFigureOut">
              <a:rPr lang="ru-RU" smtClean="0"/>
              <a:t>11.05.2026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55CC82B-0688-9C98-DC5B-97B3E007D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BE96EC8-7CC6-37FA-A516-466178E8B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5514F-9E7D-4CCF-873F-4582788B86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351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277D77A-FA84-F6F1-1827-F6F9BDE6F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186BA-9C22-4942-919D-A0D1D77AC2A3}" type="datetimeFigureOut">
              <a:rPr lang="ru-RU" smtClean="0"/>
              <a:t>11.05.2026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644CDDC-3C46-FB19-03AE-4BBCA6E37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D9B669A-6B36-27F2-9EB2-B8FAD0DA1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5514F-9E7D-4CCF-873F-4582788B86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017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67335D-D534-AAD5-D83B-951ED25FB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82A6DEA-DF8E-4CD5-2B7A-C55AFA9B72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E83E3D-193A-5A34-A34F-624D270586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B1766A0-F278-5A98-8CA7-17E964BF8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186BA-9C22-4942-919D-A0D1D77AC2A3}" type="datetimeFigureOut">
              <a:rPr lang="ru-RU" smtClean="0"/>
              <a:t>11.05.2026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3BEB5D8-8E38-500A-8929-781BEE6D8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F0D5B1-E9AD-1DAE-A544-6022CAC11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5514F-9E7D-4CCF-873F-4582788B86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384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FED1CA-FF11-0FEB-0421-A9C5158E0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226451C-DB76-ADC1-711B-E844780FB0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6E28769-03BD-B854-E84E-2DE71403E6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F8A942A-B075-4C32-A439-7D1B17F18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186BA-9C22-4942-919D-A0D1D77AC2A3}" type="datetimeFigureOut">
              <a:rPr lang="ru-RU" smtClean="0"/>
              <a:t>11.05.2026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FA42935-08F6-4479-6BA2-48F43CAD4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737738A-5EE5-AA7C-AE68-BAD955BC0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5514F-9E7D-4CCF-873F-4582788B86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001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3EB7A4-B984-6572-10AF-9C0EAD1C2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57AD29B-93D6-2B10-3EFA-42D01F9B45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98168A-1FF1-BCC4-7916-7C17A363C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186BA-9C22-4942-919D-A0D1D77AC2A3}" type="datetimeFigureOut">
              <a:rPr lang="ru-RU" smtClean="0"/>
              <a:t>11.05.2026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C7032B-5C40-C4C8-56EA-FA7F31191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B6AC13-EE20-FEC7-601C-8ABC19DD1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5514F-9E7D-4CCF-873F-4582788B86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049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F028B95-54CA-00D5-634B-6386342458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A961326-4F56-28A9-D0EA-CD4AC034A6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B3E02F-E009-66C3-2FBD-D93DAB575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186BA-9C22-4942-919D-A0D1D77AC2A3}" type="datetimeFigureOut">
              <a:rPr lang="ru-RU" smtClean="0"/>
              <a:t>11.05.2026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06B5C4-F334-FC61-9E14-B835CBF98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8AA6D4-7166-2A87-C742-745769560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5514F-9E7D-4CCF-873F-4582788B86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320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2D0754-8A33-EF08-D86D-F9FBEC0B4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CFDFA79-5480-27D4-8B39-F63C51E9A1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930689-FDBC-C418-F5E9-E423AAFCB1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A186BA-9C22-4942-919D-A0D1D77AC2A3}" type="datetimeFigureOut">
              <a:rPr lang="ru-RU" smtClean="0"/>
              <a:t>11.05.2026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FAE9B7-5F9F-EB3E-DA0B-2C6DF2BEEE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8845C8-43B9-0874-A558-DB592B3E0E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5514F-9E7D-4CCF-873F-4582788B86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74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6432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C9BE701A-4A1F-076A-2C82-A4EFAEF099C8}"/>
              </a:ext>
            </a:extLst>
          </p:cNvPr>
          <p:cNvSpPr/>
          <p:nvPr/>
        </p:nvSpPr>
        <p:spPr>
          <a:xfrm>
            <a:off x="2112579" y="4960883"/>
            <a:ext cx="4172607" cy="693683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C5508D2F-C13F-8BA5-7D7E-B46E1162715C}"/>
              </a:ext>
            </a:extLst>
          </p:cNvPr>
          <p:cNvGrpSpPr/>
          <p:nvPr/>
        </p:nvGrpSpPr>
        <p:grpSpPr>
          <a:xfrm>
            <a:off x="1733580" y="2465305"/>
            <a:ext cx="4956630" cy="3360053"/>
            <a:chOff x="1733580" y="2465305"/>
            <a:chExt cx="4956630" cy="3360053"/>
          </a:xfrm>
        </p:grpSpPr>
        <p:sp>
          <p:nvSpPr>
            <p:cNvPr id="5" name="Прямоугольник: скругленные углы 4" hidden="1">
              <a:extLst>
                <a:ext uri="{FF2B5EF4-FFF2-40B4-BE49-F238E27FC236}">
                  <a16:creationId xmlns:a16="http://schemas.microsoft.com/office/drawing/2014/main" id="{52F9DBA7-5248-2049-D633-17644455569F}"/>
                </a:ext>
              </a:extLst>
            </p:cNvPr>
            <p:cNvSpPr/>
            <p:nvPr/>
          </p:nvSpPr>
          <p:spPr>
            <a:xfrm>
              <a:off x="1733580" y="2465305"/>
              <a:ext cx="4956630" cy="3360053"/>
            </a:xfrm>
            <a:prstGeom prst="round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Заголовок 1">
              <a:extLst>
                <a:ext uri="{FF2B5EF4-FFF2-40B4-BE49-F238E27FC236}">
                  <a16:creationId xmlns:a16="http://schemas.microsoft.com/office/drawing/2014/main" id="{E34BA1E8-D198-A5AE-D951-EE3083DA3378}"/>
                </a:ext>
              </a:extLst>
            </p:cNvPr>
            <p:cNvSpPr txBox="1">
              <a:spLocks/>
            </p:cNvSpPr>
            <p:nvPr/>
          </p:nvSpPr>
          <p:spPr>
            <a:xfrm>
              <a:off x="1853171" y="2577662"/>
              <a:ext cx="4717448" cy="3247696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100794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5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8000" dirty="0">
                  <a:solidFill>
                    <a:schemeClr val="bg1"/>
                  </a:solidFill>
                  <a:latin typeface="Commissioner" pitchFamily="2" charset="0"/>
                </a:rPr>
                <a:t>DOUBLE</a:t>
              </a:r>
            </a:p>
            <a:p>
              <a:pPr algn="ctr"/>
              <a:r>
                <a:rPr lang="en-US" sz="8000" dirty="0">
                  <a:solidFill>
                    <a:schemeClr val="bg1"/>
                  </a:solidFill>
                  <a:latin typeface="Commissioner" pitchFamily="2" charset="0"/>
                </a:rPr>
                <a:t>LUXURY</a:t>
              </a:r>
            </a:p>
            <a:p>
              <a:pPr algn="ctr">
                <a:lnSpc>
                  <a:spcPct val="100000"/>
                </a:lnSpc>
                <a:spcBef>
                  <a:spcPts val="1200"/>
                </a:spcBef>
              </a:pPr>
              <a:r>
                <a:rPr lang="en-US" sz="4000" dirty="0">
                  <a:solidFill>
                    <a:srgbClr val="D73778"/>
                  </a:solidFill>
                  <a:latin typeface="Commissioner" pitchFamily="2" charset="0"/>
                </a:rPr>
                <a:t>Face Creamy Gel</a:t>
              </a:r>
              <a:endParaRPr lang="ru-RU" sz="4000" cap="all" dirty="0">
                <a:solidFill>
                  <a:srgbClr val="D73778"/>
                </a:solidFill>
                <a:latin typeface="Commissioner" pitchFamily="2" charset="0"/>
              </a:endParaRP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C2F003C-2859-592A-9F38-4E9D6464B9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279" y="1032642"/>
            <a:ext cx="3751233" cy="97727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67A2BB-3F49-CFA1-EF62-908F9D106987}"/>
              </a:ext>
            </a:extLst>
          </p:cNvPr>
          <p:cNvSpPr txBox="1">
            <a:spLocks/>
          </p:cNvSpPr>
          <p:nvPr/>
        </p:nvSpPr>
        <p:spPr>
          <a:xfrm rot="16200000">
            <a:off x="8469724" y="2950119"/>
            <a:ext cx="6858000" cy="9577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5400" dirty="0">
                <a:solidFill>
                  <a:schemeClr val="bg1"/>
                </a:solidFill>
                <a:latin typeface="Century Schoolbook" panose="02040604050505020304" pitchFamily="18" charset="0"/>
              </a:rPr>
              <a:t>DOUBLE LUXURY</a:t>
            </a:r>
            <a:endParaRPr lang="ru-RU" sz="3200" dirty="0">
              <a:solidFill>
                <a:schemeClr val="bg1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302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B74F603-5B60-187F-6097-986118B71B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020" y="906518"/>
            <a:ext cx="3751233" cy="977271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C40ECBFC-4A76-4669-6CAA-B853E6550E18}"/>
              </a:ext>
            </a:extLst>
          </p:cNvPr>
          <p:cNvGrpSpPr/>
          <p:nvPr/>
        </p:nvGrpSpPr>
        <p:grpSpPr>
          <a:xfrm>
            <a:off x="5914173" y="2441035"/>
            <a:ext cx="4982927" cy="3408613"/>
            <a:chOff x="5914173" y="2441035"/>
            <a:chExt cx="4982927" cy="3408613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C8F4EB70-F387-EDAB-27CD-29C2D38FEE06}"/>
                </a:ext>
              </a:extLst>
            </p:cNvPr>
            <p:cNvSpPr/>
            <p:nvPr/>
          </p:nvSpPr>
          <p:spPr>
            <a:xfrm>
              <a:off x="6650409" y="3719773"/>
              <a:ext cx="3510454" cy="2129875"/>
            </a:xfrm>
            <a:prstGeom prst="round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Заголовок 1">
              <a:extLst>
                <a:ext uri="{FF2B5EF4-FFF2-40B4-BE49-F238E27FC236}">
                  <a16:creationId xmlns:a16="http://schemas.microsoft.com/office/drawing/2014/main" id="{70592B30-E276-2DDB-9A5F-843BA11F7D84}"/>
                </a:ext>
              </a:extLst>
            </p:cNvPr>
            <p:cNvSpPr txBox="1">
              <a:spLocks/>
            </p:cNvSpPr>
            <p:nvPr/>
          </p:nvSpPr>
          <p:spPr>
            <a:xfrm>
              <a:off x="5914173" y="2441035"/>
              <a:ext cx="4982927" cy="1132487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100794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5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8000" dirty="0">
                  <a:solidFill>
                    <a:schemeClr val="bg1"/>
                  </a:solidFill>
                  <a:latin typeface="Commissioner" pitchFamily="2" charset="0"/>
                </a:rPr>
                <a:t>LUXURY</a:t>
              </a:r>
              <a:r>
                <a:rPr lang="ru-RU" sz="8000" dirty="0">
                  <a:solidFill>
                    <a:schemeClr val="bg1"/>
                  </a:solidFill>
                  <a:latin typeface="Commissioner" pitchFamily="2" charset="0"/>
                </a:rPr>
                <a:t>:</a:t>
              </a:r>
              <a:endParaRPr lang="ru-RU" sz="4800" dirty="0">
                <a:solidFill>
                  <a:srgbClr val="DB2E6C"/>
                </a:solidFill>
                <a:latin typeface="Commissioner" pitchFamily="2" charset="0"/>
              </a:endParaRPr>
            </a:p>
          </p:txBody>
        </p:sp>
        <p:sp>
          <p:nvSpPr>
            <p:cNvPr id="3" name="Заголовок 1">
              <a:extLst>
                <a:ext uri="{FF2B5EF4-FFF2-40B4-BE49-F238E27FC236}">
                  <a16:creationId xmlns:a16="http://schemas.microsoft.com/office/drawing/2014/main" id="{8E9DCBDB-2839-0A6E-5707-88AA919F45A0}"/>
                </a:ext>
              </a:extLst>
            </p:cNvPr>
            <p:cNvSpPr txBox="1">
              <a:spLocks/>
            </p:cNvSpPr>
            <p:nvPr/>
          </p:nvSpPr>
          <p:spPr>
            <a:xfrm>
              <a:off x="6650409" y="3781917"/>
              <a:ext cx="3510454" cy="2055410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100794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5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4000" dirty="0">
                  <a:solidFill>
                    <a:srgbClr val="DB2E6C"/>
                  </a:solidFill>
                  <a:latin typeface="Commissioner" pitchFamily="2" charset="0"/>
                </a:rPr>
                <a:t>Комфорт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4000" dirty="0">
                  <a:solidFill>
                    <a:srgbClr val="DB2E6C"/>
                  </a:solidFill>
                  <a:latin typeface="Commissioner" pitchFamily="2" charset="0"/>
                </a:rPr>
                <a:t>Качество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ru-RU" sz="4000" dirty="0">
                  <a:solidFill>
                    <a:srgbClr val="DB2E6C"/>
                  </a:solidFill>
                  <a:latin typeface="Commissioner" pitchFamily="2" charset="0"/>
                </a:rPr>
                <a:t>Красота</a:t>
              </a: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507836-6D06-2CC1-6675-08B4BD480CDE}"/>
              </a:ext>
            </a:extLst>
          </p:cNvPr>
          <p:cNvSpPr txBox="1">
            <a:spLocks/>
          </p:cNvSpPr>
          <p:nvPr/>
        </p:nvSpPr>
        <p:spPr>
          <a:xfrm rot="16200000">
            <a:off x="8469724" y="2950119"/>
            <a:ext cx="6858000" cy="9577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5400" dirty="0">
                <a:solidFill>
                  <a:schemeClr val="bg1"/>
                </a:solidFill>
                <a:latin typeface="Century Schoolbook" panose="02040604050505020304" pitchFamily="18" charset="0"/>
              </a:rPr>
              <a:t>DOUBLE LUXURY</a:t>
            </a:r>
            <a:endParaRPr lang="ru-RU" sz="3200" dirty="0">
              <a:solidFill>
                <a:schemeClr val="bg1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780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AFCD66E6-6ED9-9F47-D96B-E2EB032AFC14}"/>
              </a:ext>
            </a:extLst>
          </p:cNvPr>
          <p:cNvSpPr txBox="1">
            <a:spLocks/>
          </p:cNvSpPr>
          <p:nvPr/>
        </p:nvSpPr>
        <p:spPr>
          <a:xfrm rot="16200000">
            <a:off x="8469724" y="2950119"/>
            <a:ext cx="6858000" cy="9577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5400" dirty="0">
                <a:solidFill>
                  <a:schemeClr val="bg1"/>
                </a:solidFill>
                <a:latin typeface="Century Schoolbook" panose="02040604050505020304" pitchFamily="18" charset="0"/>
              </a:rPr>
              <a:t>DOUBLE LUXURY</a:t>
            </a:r>
            <a:endParaRPr lang="ru-RU" sz="3200" dirty="0">
              <a:solidFill>
                <a:schemeClr val="bg1"/>
              </a:solidFill>
              <a:latin typeface="Century Schoolbook" panose="02040604050505020304" pitchFamily="18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2B12CEA-B14F-0704-FFA5-DC24F9471036}"/>
              </a:ext>
            </a:extLst>
          </p:cNvPr>
          <p:cNvGrpSpPr/>
          <p:nvPr/>
        </p:nvGrpSpPr>
        <p:grpSpPr>
          <a:xfrm>
            <a:off x="5878283" y="1754660"/>
            <a:ext cx="5476243" cy="4485502"/>
            <a:chOff x="5878283" y="1754660"/>
            <a:chExt cx="5476243" cy="4485502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7CD715DA-957D-D384-5809-D5FACCEB3A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78283" y="1754660"/>
              <a:ext cx="5476243" cy="4485502"/>
            </a:xfrm>
            <a:prstGeom prst="rect">
              <a:avLst/>
            </a:prstGeom>
          </p:spPr>
        </p:pic>
        <p:sp>
          <p:nvSpPr>
            <p:cNvPr id="2" name="Заголовок 1">
              <a:extLst>
                <a:ext uri="{FF2B5EF4-FFF2-40B4-BE49-F238E27FC236}">
                  <a16:creationId xmlns:a16="http://schemas.microsoft.com/office/drawing/2014/main" id="{087FA05B-FDB9-6436-4D31-0D177CECCDF6}"/>
                </a:ext>
              </a:extLst>
            </p:cNvPr>
            <p:cNvSpPr txBox="1">
              <a:spLocks/>
            </p:cNvSpPr>
            <p:nvPr/>
          </p:nvSpPr>
          <p:spPr>
            <a:xfrm>
              <a:off x="6030684" y="1879600"/>
              <a:ext cx="5323842" cy="4236996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100794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5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ru-RU" sz="6000" dirty="0">
                  <a:solidFill>
                    <a:srgbClr val="D73778"/>
                  </a:solidFill>
                  <a:latin typeface="Commissioner" pitchFamily="2" charset="0"/>
                </a:rPr>
                <a:t>Сделано </a:t>
              </a:r>
              <a:br>
                <a:rPr lang="ru-RU" sz="6000" dirty="0">
                  <a:solidFill>
                    <a:srgbClr val="D73778"/>
                  </a:solidFill>
                  <a:latin typeface="Commissioner" pitchFamily="2" charset="0"/>
                </a:rPr>
              </a:br>
              <a:r>
                <a:rPr lang="ru-RU" sz="6000" dirty="0">
                  <a:solidFill>
                    <a:srgbClr val="D73778"/>
                  </a:solidFill>
                  <a:latin typeface="Commissioner" pitchFamily="2" charset="0"/>
                </a:rPr>
                <a:t>в Японии!</a:t>
              </a:r>
            </a:p>
            <a:p>
              <a:pPr>
                <a:lnSpc>
                  <a:spcPct val="100000"/>
                </a:lnSpc>
              </a:pPr>
              <a:endParaRPr lang="ru-RU" sz="2400" dirty="0">
                <a:solidFill>
                  <a:srgbClr val="D73778"/>
                </a:solidFill>
                <a:latin typeface="Bahnschrift SemiCondensed" panose="020B0502040204020203" pitchFamily="34" charset="0"/>
              </a:endParaRPr>
            </a:p>
            <a:p>
              <a:pPr>
                <a:lnSpc>
                  <a:spcPct val="100000"/>
                </a:lnSpc>
              </a:pPr>
              <a:r>
                <a:rPr lang="ru-RU" sz="2400" dirty="0">
                  <a:solidFill>
                    <a:srgbClr val="D73778"/>
                  </a:solidFill>
                  <a:latin typeface="Commissioner" pitchFamily="2" charset="0"/>
                </a:rPr>
                <a:t>Современные научные достижения в сочетании с многовековыми традициями!</a:t>
              </a:r>
            </a:p>
            <a:p>
              <a:pPr>
                <a:lnSpc>
                  <a:spcPct val="100000"/>
                </a:lnSpc>
              </a:pPr>
              <a:endParaRPr lang="ru-RU" sz="2400" dirty="0">
                <a:solidFill>
                  <a:srgbClr val="D73778"/>
                </a:solidFill>
                <a:latin typeface="Bahnschrift SemiCondensed" panose="020B0502040204020203" pitchFamily="34" charset="0"/>
              </a:endParaRPr>
            </a:p>
            <a:p>
              <a:pPr>
                <a:lnSpc>
                  <a:spcPct val="100000"/>
                </a:lnSpc>
              </a:pPr>
              <a:r>
                <a:rPr lang="ru-RU" sz="2800" b="1" cap="all" dirty="0">
                  <a:solidFill>
                    <a:srgbClr val="D73778"/>
                  </a:solidFill>
                  <a:latin typeface="Commissioner" pitchFamily="2" charset="0"/>
                </a:rPr>
                <a:t>Идеальное решение реальной мечты</a:t>
              </a:r>
              <a:r>
                <a:rPr lang="en-US" sz="2800" b="1" cap="all" dirty="0">
                  <a:solidFill>
                    <a:srgbClr val="D73778"/>
                  </a:solidFill>
                  <a:latin typeface="Commissioner" pitchFamily="2" charset="0"/>
                </a:rPr>
                <a:t>!</a:t>
              </a:r>
              <a:endParaRPr lang="ru-RU" sz="2800" b="1" cap="all" dirty="0">
                <a:solidFill>
                  <a:srgbClr val="D73778"/>
                </a:solidFill>
                <a:latin typeface="Commissioner" pitchFamily="2" charset="0"/>
              </a:endParaRPr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EE8BCB-3767-ECE4-34CA-CBD1C78C75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722" y="467069"/>
            <a:ext cx="3209056" cy="8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956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42F374-895F-A5D0-ED30-EF79B8C2B6E8}"/>
              </a:ext>
            </a:extLst>
          </p:cNvPr>
          <p:cNvSpPr txBox="1">
            <a:spLocks/>
          </p:cNvSpPr>
          <p:nvPr/>
        </p:nvSpPr>
        <p:spPr>
          <a:xfrm rot="16200000">
            <a:off x="8469724" y="2950119"/>
            <a:ext cx="6858000" cy="9577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5400" dirty="0">
                <a:solidFill>
                  <a:schemeClr val="bg1"/>
                </a:solidFill>
                <a:latin typeface="Century Schoolbook" panose="02040604050505020304" pitchFamily="18" charset="0"/>
              </a:rPr>
              <a:t>DOUBLE LUXURY</a:t>
            </a:r>
            <a:endParaRPr lang="ru-RU" sz="3200" dirty="0">
              <a:solidFill>
                <a:schemeClr val="bg1"/>
              </a:solidFill>
              <a:latin typeface="Century Schoolbook" panose="02040604050505020304" pitchFamily="18" charset="0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6E9D8459-7117-0AF7-C4AB-35F148C5AC12}"/>
              </a:ext>
            </a:extLst>
          </p:cNvPr>
          <p:cNvGrpSpPr/>
          <p:nvPr/>
        </p:nvGrpSpPr>
        <p:grpSpPr>
          <a:xfrm>
            <a:off x="653731" y="1430862"/>
            <a:ext cx="10644857" cy="4938408"/>
            <a:chOff x="653731" y="1430862"/>
            <a:chExt cx="10644857" cy="4938408"/>
          </a:xfrm>
        </p:grpSpPr>
        <p:sp>
          <p:nvSpPr>
            <p:cNvPr id="5" name="Заголовок 1">
              <a:extLst>
                <a:ext uri="{FF2B5EF4-FFF2-40B4-BE49-F238E27FC236}">
                  <a16:creationId xmlns:a16="http://schemas.microsoft.com/office/drawing/2014/main" id="{8D86D56E-AEDC-78A4-CB9E-FA0D730B7177}"/>
                </a:ext>
              </a:extLst>
            </p:cNvPr>
            <p:cNvSpPr txBox="1">
              <a:spLocks/>
            </p:cNvSpPr>
            <p:nvPr/>
          </p:nvSpPr>
          <p:spPr>
            <a:xfrm>
              <a:off x="653731" y="1430862"/>
              <a:ext cx="10540401" cy="982514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100794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5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ru-RU" sz="4400" b="1" dirty="0">
                  <a:solidFill>
                    <a:schemeClr val="bg1"/>
                  </a:solidFill>
                  <a:latin typeface="Commissioner" pitchFamily="2" charset="0"/>
                </a:rPr>
                <a:t>В Японии существуют два вида</a:t>
              </a:r>
              <a:br>
                <a:rPr lang="en-US" sz="4400" b="1" dirty="0">
                  <a:solidFill>
                    <a:schemeClr val="bg1"/>
                  </a:solidFill>
                  <a:latin typeface="Commissioner" pitchFamily="2" charset="0"/>
                </a:rPr>
              </a:br>
              <a:r>
                <a:rPr lang="ru-RU" sz="4400" b="1" dirty="0">
                  <a:solidFill>
                    <a:schemeClr val="bg1"/>
                  </a:solidFill>
                  <a:latin typeface="Commissioner" pitchFamily="2" charset="0"/>
                </a:rPr>
                <a:t>косметических средств:</a:t>
              </a:r>
              <a:endParaRPr lang="ru-RU" sz="2800" dirty="0">
                <a:solidFill>
                  <a:schemeClr val="bg1"/>
                </a:solidFill>
                <a:latin typeface="Commissioner" pitchFamily="2" charset="0"/>
              </a:endParaRPr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FD8DD3DA-B3B9-EC9C-78CB-9FE8BB0E61BF}"/>
                </a:ext>
              </a:extLst>
            </p:cNvPr>
            <p:cNvGrpSpPr/>
            <p:nvPr/>
          </p:nvGrpSpPr>
          <p:grpSpPr>
            <a:xfrm>
              <a:off x="653731" y="2719812"/>
              <a:ext cx="10644857" cy="3649458"/>
              <a:chOff x="653731" y="2719812"/>
              <a:chExt cx="10644857" cy="3649458"/>
            </a:xfrm>
          </p:grpSpPr>
          <p:grpSp>
            <p:nvGrpSpPr>
              <p:cNvPr id="6" name="Группа 5">
                <a:extLst>
                  <a:ext uri="{FF2B5EF4-FFF2-40B4-BE49-F238E27FC236}">
                    <a16:creationId xmlns:a16="http://schemas.microsoft.com/office/drawing/2014/main" id="{3CD00B35-F927-5A3C-4720-9FAA5D5CB988}"/>
                  </a:ext>
                </a:extLst>
              </p:cNvPr>
              <p:cNvGrpSpPr/>
              <p:nvPr/>
            </p:nvGrpSpPr>
            <p:grpSpPr>
              <a:xfrm>
                <a:off x="653731" y="2719812"/>
                <a:ext cx="3989707" cy="3649458"/>
                <a:chOff x="653731" y="2719812"/>
                <a:chExt cx="3989707" cy="3649458"/>
              </a:xfrm>
            </p:grpSpPr>
            <p:sp>
              <p:nvSpPr>
                <p:cNvPr id="3" name="Прямоугольник: скругленные углы 2">
                  <a:extLst>
                    <a:ext uri="{FF2B5EF4-FFF2-40B4-BE49-F238E27FC236}">
                      <a16:creationId xmlns:a16="http://schemas.microsoft.com/office/drawing/2014/main" id="{7FE513BA-2032-1FA2-B317-DFDB162ED2B5}"/>
                    </a:ext>
                  </a:extLst>
                </p:cNvPr>
                <p:cNvSpPr/>
                <p:nvPr/>
              </p:nvSpPr>
              <p:spPr>
                <a:xfrm>
                  <a:off x="653731" y="2719812"/>
                  <a:ext cx="3989707" cy="3649458"/>
                </a:xfrm>
                <a:prstGeom prst="roundRect">
                  <a:avLst>
                    <a:gd name="adj" fmla="val 11734"/>
                  </a:avLst>
                </a:prstGeom>
                <a:solidFill>
                  <a:schemeClr val="bg1">
                    <a:alpha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" name="Прямоугольник: скругленные углы 6">
                  <a:extLst>
                    <a:ext uri="{FF2B5EF4-FFF2-40B4-BE49-F238E27FC236}">
                      <a16:creationId xmlns:a16="http://schemas.microsoft.com/office/drawing/2014/main" id="{4EA64A6F-CA37-DD45-3F88-CA2585983460}"/>
                    </a:ext>
                  </a:extLst>
                </p:cNvPr>
                <p:cNvSpPr/>
                <p:nvPr/>
              </p:nvSpPr>
              <p:spPr>
                <a:xfrm>
                  <a:off x="744126" y="2808409"/>
                  <a:ext cx="3808916" cy="1887605"/>
                </a:xfrm>
                <a:prstGeom prst="roundRect">
                  <a:avLst>
                    <a:gd name="adj" fmla="val 16522"/>
                  </a:avLst>
                </a:prstGeom>
                <a:blipFill>
                  <a:blip r:embed="rId3"/>
                  <a:stretch>
                    <a:fillRect/>
                  </a:stretch>
                </a:blipFill>
                <a:ln w="381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1" name="Заголовок 1">
                  <a:extLst>
                    <a:ext uri="{FF2B5EF4-FFF2-40B4-BE49-F238E27FC236}">
                      <a16:creationId xmlns:a16="http://schemas.microsoft.com/office/drawing/2014/main" id="{9A5C010D-5289-5FB5-77BA-3FB9394AE10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709818" y="4949991"/>
                  <a:ext cx="3877533" cy="1261241"/>
                </a:xfrm>
                <a:prstGeom prst="rect">
                  <a:avLst/>
                </a:prstGeom>
              </p:spPr>
              <p:txBody>
                <a:bodyPr>
                  <a:noAutofit/>
                </a:bodyPr>
                <a:lstStyle>
                  <a:lvl1pPr algn="l" defTabSz="1007943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85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:r>
                    <a:rPr lang="ru-RU" sz="2000" b="1" dirty="0">
                      <a:solidFill>
                        <a:srgbClr val="D73778"/>
                      </a:solidFill>
                      <a:latin typeface="Commissioner" pitchFamily="2" charset="0"/>
                    </a:rPr>
                    <a:t>Обиходный: </a:t>
                  </a:r>
                  <a:r>
                    <a:rPr lang="ru-RU" sz="2000" dirty="0">
                      <a:solidFill>
                        <a:srgbClr val="D73778"/>
                      </a:solidFill>
                      <a:latin typeface="Commissioner" pitchFamily="2" charset="0"/>
                    </a:rPr>
                    <a:t>косметические товары,</a:t>
                  </a:r>
                  <a:r>
                    <a:rPr lang="en-US" sz="2000" dirty="0">
                      <a:solidFill>
                        <a:srgbClr val="D73778"/>
                      </a:solidFill>
                      <a:latin typeface="Commissioner" pitchFamily="2" charset="0"/>
                    </a:rPr>
                    <a:t> </a:t>
                  </a:r>
                  <a:r>
                    <a:rPr lang="ru-RU" sz="2000" dirty="0">
                      <a:solidFill>
                        <a:srgbClr val="D73778"/>
                      </a:solidFill>
                      <a:latin typeface="Commissioner" pitchFamily="2" charset="0"/>
                    </a:rPr>
                    <a:t>производимые </a:t>
                  </a:r>
                  <a:br>
                    <a:rPr lang="en-US" sz="2000" dirty="0">
                      <a:solidFill>
                        <a:srgbClr val="D73778"/>
                      </a:solidFill>
                      <a:latin typeface="Commissioner" pitchFamily="2" charset="0"/>
                    </a:rPr>
                  </a:br>
                  <a:r>
                    <a:rPr lang="ru-RU" sz="2000" dirty="0">
                      <a:solidFill>
                        <a:srgbClr val="D73778"/>
                      </a:solidFill>
                      <a:latin typeface="Commissioner" pitchFamily="2" charset="0"/>
                    </a:rPr>
                    <a:t>по стандартным технологиям.</a:t>
                  </a:r>
                </a:p>
              </p:txBody>
            </p:sp>
          </p:grpSp>
          <p:grpSp>
            <p:nvGrpSpPr>
              <p:cNvPr id="4" name="Группа 3">
                <a:extLst>
                  <a:ext uri="{FF2B5EF4-FFF2-40B4-BE49-F238E27FC236}">
                    <a16:creationId xmlns:a16="http://schemas.microsoft.com/office/drawing/2014/main" id="{4BDE998B-73F4-F811-0FA1-05C31AC1AD58}"/>
                  </a:ext>
                </a:extLst>
              </p:cNvPr>
              <p:cNvGrpSpPr/>
              <p:nvPr/>
            </p:nvGrpSpPr>
            <p:grpSpPr>
              <a:xfrm>
                <a:off x="4792670" y="2719812"/>
                <a:ext cx="6505918" cy="3649458"/>
                <a:chOff x="4792670" y="2719812"/>
                <a:chExt cx="6505918" cy="3649458"/>
              </a:xfrm>
            </p:grpSpPr>
            <p:sp>
              <p:nvSpPr>
                <p:cNvPr id="18" name="Прямоугольник: скругленные углы 17">
                  <a:extLst>
                    <a:ext uri="{FF2B5EF4-FFF2-40B4-BE49-F238E27FC236}">
                      <a16:creationId xmlns:a16="http://schemas.microsoft.com/office/drawing/2014/main" id="{3ABAFCF2-CAA4-8A23-C9B3-40CDA3641219}"/>
                    </a:ext>
                  </a:extLst>
                </p:cNvPr>
                <p:cNvSpPr/>
                <p:nvPr/>
              </p:nvSpPr>
              <p:spPr>
                <a:xfrm>
                  <a:off x="4792670" y="2719812"/>
                  <a:ext cx="6505918" cy="3649458"/>
                </a:xfrm>
                <a:prstGeom prst="roundRect">
                  <a:avLst>
                    <a:gd name="adj" fmla="val 10916"/>
                  </a:avLst>
                </a:prstGeom>
                <a:solidFill>
                  <a:schemeClr val="bg1">
                    <a:alpha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19" name="Группа 18">
                  <a:extLst>
                    <a:ext uri="{FF2B5EF4-FFF2-40B4-BE49-F238E27FC236}">
                      <a16:creationId xmlns:a16="http://schemas.microsoft.com/office/drawing/2014/main" id="{5F2F0922-9E37-1AF1-BFC6-12E4EDB9126A}"/>
                    </a:ext>
                  </a:extLst>
                </p:cNvPr>
                <p:cNvGrpSpPr/>
                <p:nvPr/>
              </p:nvGrpSpPr>
              <p:grpSpPr>
                <a:xfrm>
                  <a:off x="4896459" y="2825930"/>
                  <a:ext cx="6298340" cy="1870084"/>
                  <a:chOff x="4929351" y="2852564"/>
                  <a:chExt cx="6298340" cy="1870084"/>
                </a:xfrm>
              </p:grpSpPr>
              <p:sp>
                <p:nvSpPr>
                  <p:cNvPr id="8" name="Прямоугольник: скругленные углы 7">
                    <a:extLst>
                      <a:ext uri="{FF2B5EF4-FFF2-40B4-BE49-F238E27FC236}">
                        <a16:creationId xmlns:a16="http://schemas.microsoft.com/office/drawing/2014/main" id="{74E4D02F-CFE3-70E4-4977-F97C9B3EA407}"/>
                      </a:ext>
                    </a:extLst>
                  </p:cNvPr>
                  <p:cNvSpPr/>
                  <p:nvPr/>
                </p:nvSpPr>
                <p:spPr>
                  <a:xfrm>
                    <a:off x="4929351" y="2852564"/>
                    <a:ext cx="2039427" cy="1870084"/>
                  </a:xfrm>
                  <a:prstGeom prst="round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3810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4" name="Прямоугольник: скругленные углы 13">
                    <a:extLst>
                      <a:ext uri="{FF2B5EF4-FFF2-40B4-BE49-F238E27FC236}">
                        <a16:creationId xmlns:a16="http://schemas.microsoft.com/office/drawing/2014/main" id="{60962CD1-CB0B-D4C4-2573-82C3845AF36D}"/>
                      </a:ext>
                    </a:extLst>
                  </p:cNvPr>
                  <p:cNvSpPr/>
                  <p:nvPr/>
                </p:nvSpPr>
                <p:spPr>
                  <a:xfrm>
                    <a:off x="7058808" y="2852564"/>
                    <a:ext cx="2039427" cy="1870084"/>
                  </a:xfrm>
                  <a:prstGeom prst="round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3810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5" name="Прямоугольник: скругленные углы 14">
                    <a:extLst>
                      <a:ext uri="{FF2B5EF4-FFF2-40B4-BE49-F238E27FC236}">
                        <a16:creationId xmlns:a16="http://schemas.microsoft.com/office/drawing/2014/main" id="{5F7D6528-5B80-40DE-1BCD-63416301611A}"/>
                      </a:ext>
                    </a:extLst>
                  </p:cNvPr>
                  <p:cNvSpPr/>
                  <p:nvPr/>
                </p:nvSpPr>
                <p:spPr>
                  <a:xfrm>
                    <a:off x="9188264" y="2852564"/>
                    <a:ext cx="2039427" cy="1870084"/>
                  </a:xfrm>
                  <a:prstGeom prst="round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3810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sp>
              <p:nvSpPr>
                <p:cNvPr id="12" name="Заголовок 1">
                  <a:extLst>
                    <a:ext uri="{FF2B5EF4-FFF2-40B4-BE49-F238E27FC236}">
                      <a16:creationId xmlns:a16="http://schemas.microsoft.com/office/drawing/2014/main" id="{FB64BA31-0776-B1AF-E4A8-C40BD1DDB36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50332" y="4813361"/>
                  <a:ext cx="6190594" cy="1439207"/>
                </a:xfrm>
                <a:prstGeom prst="rect">
                  <a:avLst/>
                </a:prstGeom>
              </p:spPr>
              <p:txBody>
                <a:bodyPr>
                  <a:noAutofit/>
                </a:bodyPr>
                <a:lstStyle>
                  <a:lvl1pPr algn="l" defTabSz="1007943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85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:r>
                    <a:rPr lang="ru-RU" sz="1800" b="1" dirty="0">
                      <a:solidFill>
                        <a:srgbClr val="D73778"/>
                      </a:solidFill>
                      <a:latin typeface="Commissioner" pitchFamily="2" charset="0"/>
                    </a:rPr>
                    <a:t>Фармацевтический: </a:t>
                  </a:r>
                  <a:r>
                    <a:rPr lang="ru-RU" sz="1800" dirty="0">
                      <a:solidFill>
                        <a:srgbClr val="D73778"/>
                      </a:solidFill>
                      <a:latin typeface="Commissioner" pitchFamily="2" charset="0"/>
                    </a:rPr>
                    <a:t>производится в соответствии </a:t>
                  </a:r>
                  <a:br>
                    <a:rPr lang="en-US" sz="1800" dirty="0">
                      <a:solidFill>
                        <a:srgbClr val="D73778"/>
                      </a:solidFill>
                      <a:latin typeface="Commissioner" pitchFamily="2" charset="0"/>
                    </a:rPr>
                  </a:br>
                  <a:r>
                    <a:rPr lang="ru-RU" sz="1800" spc="-20" dirty="0">
                      <a:solidFill>
                        <a:srgbClr val="D73778"/>
                      </a:solidFill>
                      <a:latin typeface="Commissioner" pitchFamily="2" charset="0"/>
                    </a:rPr>
                    <a:t>с техническим регламентом, соответствует всем нормам </a:t>
                  </a:r>
                  <a:r>
                    <a:rPr lang="ru-RU" sz="1800" dirty="0">
                      <a:solidFill>
                        <a:srgbClr val="D73778"/>
                      </a:solidFill>
                      <a:latin typeface="Commissioner" pitchFamily="2" charset="0"/>
                    </a:rPr>
                    <a:t>Закона о фармацевтической продукции, утвержденным для косметических средств Министерством здравоохранения труда и благосостояния Японии.</a:t>
                  </a:r>
                </a:p>
              </p:txBody>
            </p:sp>
          </p:grpSp>
        </p:grpSp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38573D3-02A0-F0F5-61B1-F5B443DA35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31" y="281318"/>
            <a:ext cx="2601714" cy="67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169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7ED8B6-C1D9-21AC-2D79-94BD68B7B13F}"/>
              </a:ext>
            </a:extLst>
          </p:cNvPr>
          <p:cNvSpPr txBox="1">
            <a:spLocks/>
          </p:cNvSpPr>
          <p:nvPr/>
        </p:nvSpPr>
        <p:spPr>
          <a:xfrm rot="16200000">
            <a:off x="8469724" y="2950119"/>
            <a:ext cx="6858000" cy="9577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5400" dirty="0">
                <a:solidFill>
                  <a:schemeClr val="bg1"/>
                </a:solidFill>
                <a:latin typeface="Century Schoolbook" panose="02040604050505020304" pitchFamily="18" charset="0"/>
              </a:rPr>
              <a:t>DOUBLE LUXURY</a:t>
            </a:r>
            <a:endParaRPr lang="ru-RU" sz="3200" dirty="0">
              <a:solidFill>
                <a:schemeClr val="bg1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96EECB9-E8CC-4B88-6E34-D6D4DC56CF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422" y="541278"/>
            <a:ext cx="3209056" cy="836023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7791AC2-7B85-6B17-FC1B-21679D080F83}"/>
              </a:ext>
            </a:extLst>
          </p:cNvPr>
          <p:cNvGrpSpPr/>
          <p:nvPr/>
        </p:nvGrpSpPr>
        <p:grpSpPr>
          <a:xfrm>
            <a:off x="5644056" y="1692166"/>
            <a:ext cx="5775787" cy="4656085"/>
            <a:chOff x="5644056" y="1692166"/>
            <a:chExt cx="5775787" cy="4656085"/>
          </a:xfrm>
        </p:grpSpPr>
        <p:sp>
          <p:nvSpPr>
            <p:cNvPr id="18" name="Заголовок 1">
              <a:extLst>
                <a:ext uri="{FF2B5EF4-FFF2-40B4-BE49-F238E27FC236}">
                  <a16:creationId xmlns:a16="http://schemas.microsoft.com/office/drawing/2014/main" id="{1BE7997A-402B-57EE-9EB7-D8E234F80AB8}"/>
                </a:ext>
              </a:extLst>
            </p:cNvPr>
            <p:cNvSpPr txBox="1">
              <a:spLocks/>
            </p:cNvSpPr>
            <p:nvPr/>
          </p:nvSpPr>
          <p:spPr>
            <a:xfrm>
              <a:off x="5810741" y="1692166"/>
              <a:ext cx="5117896" cy="1374821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100794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5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ru-RU" sz="4400" b="1" dirty="0">
                  <a:solidFill>
                    <a:schemeClr val="bg1"/>
                  </a:solidFill>
                  <a:latin typeface="Commissioner" pitchFamily="2" charset="0"/>
                </a:rPr>
                <a:t>Крем-гель</a:t>
              </a:r>
            </a:p>
            <a:p>
              <a:pPr>
                <a:lnSpc>
                  <a:spcPct val="100000"/>
                </a:lnSpc>
              </a:pPr>
              <a:r>
                <a:rPr lang="en-US" sz="4400" b="1" dirty="0">
                  <a:solidFill>
                    <a:schemeClr val="bg1"/>
                  </a:solidFill>
                  <a:latin typeface="Commissioner" pitchFamily="2" charset="0"/>
                </a:rPr>
                <a:t>DOUBLE LUXURY:</a:t>
              </a:r>
              <a:endParaRPr lang="ru-RU" sz="2200" dirty="0">
                <a:solidFill>
                  <a:srgbClr val="D73778"/>
                </a:solidFill>
                <a:latin typeface="Commissioner" pitchFamily="2" charset="0"/>
              </a:endParaRPr>
            </a:p>
          </p:txBody>
        </p:sp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650509D0-89F2-8646-439D-70F7DF003627}"/>
                </a:ext>
              </a:extLst>
            </p:cNvPr>
            <p:cNvGrpSpPr/>
            <p:nvPr/>
          </p:nvGrpSpPr>
          <p:grpSpPr>
            <a:xfrm>
              <a:off x="5644056" y="3344920"/>
              <a:ext cx="5775787" cy="3003331"/>
              <a:chOff x="5644056" y="3429000"/>
              <a:chExt cx="5775787" cy="3003331"/>
            </a:xfrm>
          </p:grpSpPr>
          <p:sp>
            <p:nvSpPr>
              <p:cNvPr id="17" name="Прямоугольник: скругленные углы 16">
                <a:extLst>
                  <a:ext uri="{FF2B5EF4-FFF2-40B4-BE49-F238E27FC236}">
                    <a16:creationId xmlns:a16="http://schemas.microsoft.com/office/drawing/2014/main" id="{CD80FB44-25F4-F37E-DE7F-5B486AA91CBB}"/>
                  </a:ext>
                </a:extLst>
              </p:cNvPr>
              <p:cNvSpPr/>
              <p:nvPr/>
            </p:nvSpPr>
            <p:spPr>
              <a:xfrm>
                <a:off x="5644056" y="3429000"/>
                <a:ext cx="5654565" cy="3003331"/>
              </a:xfrm>
              <a:prstGeom prst="roundRect">
                <a:avLst>
                  <a:gd name="adj" fmla="val 12854"/>
                </a:avLst>
              </a:prstGeom>
              <a:solidFill>
                <a:schemeClr val="bg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3" name="Заголовок 1">
                <a:extLst>
                  <a:ext uri="{FF2B5EF4-FFF2-40B4-BE49-F238E27FC236}">
                    <a16:creationId xmlns:a16="http://schemas.microsoft.com/office/drawing/2014/main" id="{1B852C25-6824-C725-2D47-A608F406D15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12421" y="3552497"/>
                <a:ext cx="5507422" cy="2522481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algn="l" defTabSz="1007943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85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ru-RU" sz="2800" b="1" dirty="0">
                    <a:solidFill>
                      <a:srgbClr val="D73778"/>
                    </a:solidFill>
                    <a:latin typeface="Commissioner" pitchFamily="2" charset="0"/>
                  </a:rPr>
                  <a:t>является косметическим средством,</a:t>
                </a:r>
                <a:r>
                  <a:rPr lang="en-US" sz="2800" b="1" dirty="0">
                    <a:solidFill>
                      <a:srgbClr val="D73778"/>
                    </a:solidFill>
                    <a:latin typeface="Commissioner" pitchFamily="2" charset="0"/>
                  </a:rPr>
                  <a:t> </a:t>
                </a:r>
                <a:r>
                  <a:rPr lang="ru-RU" sz="2800" b="1" dirty="0">
                    <a:solidFill>
                      <a:srgbClr val="D73778"/>
                    </a:solidFill>
                    <a:latin typeface="Commissioner" pitchFamily="2" charset="0"/>
                  </a:rPr>
                  <a:t>которое отвечает самым строгим техническим регламентам Японии </a:t>
                </a:r>
                <a:br>
                  <a:rPr lang="ru-RU" sz="2800" b="1" dirty="0">
                    <a:solidFill>
                      <a:srgbClr val="D73778"/>
                    </a:solidFill>
                    <a:latin typeface="Commissioner" pitchFamily="2" charset="0"/>
                  </a:rPr>
                </a:br>
                <a:r>
                  <a:rPr lang="ru-RU" sz="2800" b="1" dirty="0">
                    <a:solidFill>
                      <a:srgbClr val="D73778"/>
                    </a:solidFill>
                    <a:latin typeface="Commissioner" pitchFamily="2" charset="0"/>
                  </a:rPr>
                  <a:t>и позиционируется как  лечебная косметика.</a:t>
                </a:r>
                <a:endParaRPr lang="ru-RU" sz="2800" dirty="0">
                  <a:solidFill>
                    <a:srgbClr val="D73778"/>
                  </a:solidFill>
                  <a:latin typeface="Commissioner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43087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AFCD66E6-6ED9-9F47-D96B-E2EB032AFC14}"/>
              </a:ext>
            </a:extLst>
          </p:cNvPr>
          <p:cNvSpPr txBox="1">
            <a:spLocks/>
          </p:cNvSpPr>
          <p:nvPr/>
        </p:nvSpPr>
        <p:spPr>
          <a:xfrm rot="16200000">
            <a:off x="8469724" y="2950119"/>
            <a:ext cx="6858000" cy="9577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5400" dirty="0">
                <a:solidFill>
                  <a:schemeClr val="bg1"/>
                </a:solidFill>
                <a:latin typeface="Century Schoolbook" panose="02040604050505020304" pitchFamily="18" charset="0"/>
              </a:rPr>
              <a:t>DOUBLE LUXURY</a:t>
            </a:r>
            <a:endParaRPr lang="ru-RU" sz="3200" dirty="0">
              <a:solidFill>
                <a:schemeClr val="bg1"/>
              </a:solidFill>
              <a:latin typeface="Century Schoolbook" panose="02040604050505020304" pitchFamily="18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55FEA1CC-CD21-EE49-AAFC-D3E825F200D0}"/>
              </a:ext>
            </a:extLst>
          </p:cNvPr>
          <p:cNvGrpSpPr/>
          <p:nvPr/>
        </p:nvGrpSpPr>
        <p:grpSpPr>
          <a:xfrm>
            <a:off x="504492" y="1976747"/>
            <a:ext cx="6390013" cy="4245383"/>
            <a:chOff x="504492" y="1976747"/>
            <a:chExt cx="6390013" cy="4245383"/>
          </a:xfrm>
        </p:grpSpPr>
        <p:sp>
          <p:nvSpPr>
            <p:cNvPr id="4" name="Заголовок 1">
              <a:extLst>
                <a:ext uri="{FF2B5EF4-FFF2-40B4-BE49-F238E27FC236}">
                  <a16:creationId xmlns:a16="http://schemas.microsoft.com/office/drawing/2014/main" id="{24E422D6-035D-89BE-17B1-5FD23CC93C61}"/>
                </a:ext>
              </a:extLst>
            </p:cNvPr>
            <p:cNvSpPr txBox="1">
              <a:spLocks/>
            </p:cNvSpPr>
            <p:nvPr/>
          </p:nvSpPr>
          <p:spPr>
            <a:xfrm>
              <a:off x="682891" y="1976747"/>
              <a:ext cx="6211614" cy="2264980"/>
            </a:xfrm>
            <a:prstGeom prst="rect">
              <a:avLst/>
            </a:prstGeom>
            <a:effectLst/>
          </p:spPr>
          <p:txBody>
            <a:bodyPr>
              <a:noAutofit/>
            </a:bodyPr>
            <a:lstStyle>
              <a:lvl1pPr algn="l" defTabSz="100794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5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5400" b="1" dirty="0">
                  <a:solidFill>
                    <a:schemeClr val="bg1"/>
                  </a:solidFill>
                  <a:latin typeface="Commissioner" pitchFamily="2" charset="0"/>
                </a:rPr>
                <a:t>DOUBLE LUXURY</a:t>
              </a:r>
              <a:r>
                <a:rPr lang="ru-RU" sz="5400" b="1" dirty="0">
                  <a:solidFill>
                    <a:schemeClr val="bg1"/>
                  </a:solidFill>
                  <a:latin typeface="Commissioner" pitchFamily="2" charset="0"/>
                </a:rPr>
                <a:t>: </a:t>
              </a:r>
              <a:r>
                <a:rPr lang="ru-RU" sz="3400" b="1" dirty="0">
                  <a:solidFill>
                    <a:schemeClr val="bg1"/>
                  </a:solidFill>
                  <a:latin typeface="Commissioner" pitchFamily="2" charset="0"/>
                </a:rPr>
                <a:t>многофункциональное косметическое средство</a:t>
              </a:r>
              <a:r>
                <a:rPr lang="en-US" sz="3400" b="1" dirty="0">
                  <a:solidFill>
                    <a:schemeClr val="bg1"/>
                  </a:solidFill>
                  <a:latin typeface="Commissioner" pitchFamily="2" charset="0"/>
                </a:rPr>
                <a:t> </a:t>
              </a:r>
              <a:br>
                <a:rPr lang="ru-RU" sz="3400" b="1" dirty="0">
                  <a:solidFill>
                    <a:schemeClr val="bg1"/>
                  </a:solidFill>
                  <a:latin typeface="Commissioner" pitchFamily="2" charset="0"/>
                </a:rPr>
              </a:br>
              <a:r>
                <a:rPr lang="ru-RU" sz="3400" b="1" dirty="0">
                  <a:solidFill>
                    <a:schemeClr val="bg1"/>
                  </a:solidFill>
                  <a:latin typeface="Commissioner" pitchFamily="2" charset="0"/>
                </a:rPr>
                <a:t>по принципу «всё в одном».</a:t>
              </a:r>
              <a:endParaRPr lang="en-US" sz="3400" b="1" dirty="0">
                <a:solidFill>
                  <a:schemeClr val="bg1"/>
                </a:solidFill>
                <a:latin typeface="Commissioner" pitchFamily="2" charset="0"/>
              </a:endParaRPr>
            </a:p>
          </p:txBody>
        </p:sp>
        <p:grpSp>
          <p:nvGrpSpPr>
            <p:cNvPr id="3" name="Группа 2">
              <a:extLst>
                <a:ext uri="{FF2B5EF4-FFF2-40B4-BE49-F238E27FC236}">
                  <a16:creationId xmlns:a16="http://schemas.microsoft.com/office/drawing/2014/main" id="{59275CE8-78E9-7795-1ECB-D7257704E094}"/>
                </a:ext>
              </a:extLst>
            </p:cNvPr>
            <p:cNvGrpSpPr/>
            <p:nvPr/>
          </p:nvGrpSpPr>
          <p:grpSpPr>
            <a:xfrm>
              <a:off x="504492" y="4357341"/>
              <a:ext cx="6211613" cy="1864789"/>
              <a:chOff x="347135" y="4635066"/>
              <a:chExt cx="6158407" cy="1864789"/>
            </a:xfrm>
          </p:grpSpPr>
          <p:sp>
            <p:nvSpPr>
              <p:cNvPr id="8" name="Прямоугольник: скругленные углы 7">
                <a:extLst>
                  <a:ext uri="{FF2B5EF4-FFF2-40B4-BE49-F238E27FC236}">
                    <a16:creationId xmlns:a16="http://schemas.microsoft.com/office/drawing/2014/main" id="{31525722-6F9C-3940-BCBB-FEEF884EFF40}"/>
                  </a:ext>
                </a:extLst>
              </p:cNvPr>
              <p:cNvSpPr/>
              <p:nvPr/>
            </p:nvSpPr>
            <p:spPr>
              <a:xfrm>
                <a:off x="347135" y="4635066"/>
                <a:ext cx="6158407" cy="1864789"/>
              </a:xfrm>
              <a:prstGeom prst="roundRect">
                <a:avLst>
                  <a:gd name="adj" fmla="val 18735"/>
                </a:avLst>
              </a:prstGeom>
              <a:solidFill>
                <a:schemeClr val="bg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5" name="Заголовок 1">
                <a:extLst>
                  <a:ext uri="{FF2B5EF4-FFF2-40B4-BE49-F238E27FC236}">
                    <a16:creationId xmlns:a16="http://schemas.microsoft.com/office/drawing/2014/main" id="{40475096-270A-2F34-FD29-68191E39B1A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1092" y="4764246"/>
                <a:ext cx="5828045" cy="1552475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algn="l" defTabSz="1007943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85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ru-RU" sz="2400" b="1" dirty="0">
                    <a:solidFill>
                      <a:srgbClr val="D73778"/>
                    </a:solidFill>
                    <a:latin typeface="Commissioner" pitchFamily="2" charset="0"/>
                  </a:rPr>
                  <a:t>Благодаря уникальным компонентам крем-гель великолепно сочетает </a:t>
                </a:r>
                <a:br>
                  <a:rPr lang="ru-RU" sz="2400" b="1" dirty="0">
                    <a:solidFill>
                      <a:srgbClr val="D73778"/>
                    </a:solidFill>
                    <a:latin typeface="Commissioner" pitchFamily="2" charset="0"/>
                  </a:rPr>
                </a:br>
                <a:r>
                  <a:rPr lang="ru-RU" sz="2400" b="1" spc="-80" dirty="0">
                    <a:solidFill>
                      <a:srgbClr val="D73778"/>
                    </a:solidFill>
                    <a:latin typeface="Commissioner" pitchFamily="2" charset="0"/>
                  </a:rPr>
                  <a:t>в себе свойства лосьона,</a:t>
                </a:r>
                <a:r>
                  <a:rPr lang="en-US" sz="2400" b="1" spc="-80" dirty="0">
                    <a:solidFill>
                      <a:srgbClr val="D73778"/>
                    </a:solidFill>
                    <a:latin typeface="Commissioner" pitchFamily="2" charset="0"/>
                  </a:rPr>
                  <a:t> </a:t>
                </a:r>
                <a:r>
                  <a:rPr lang="ru-RU" sz="2400" b="1" spc="-80" dirty="0">
                    <a:solidFill>
                      <a:srgbClr val="D73778"/>
                    </a:solidFill>
                    <a:latin typeface="Commissioner" pitchFamily="2" charset="0"/>
                  </a:rPr>
                  <a:t>косметической </a:t>
                </a:r>
                <a:r>
                  <a:rPr lang="ru-RU" sz="2400" b="1" dirty="0">
                    <a:solidFill>
                      <a:srgbClr val="D73778"/>
                    </a:solidFill>
                    <a:latin typeface="Commissioner" pitchFamily="2" charset="0"/>
                  </a:rPr>
                  <a:t>сыворотки и молочка.</a:t>
                </a:r>
              </a:p>
            </p:txBody>
          </p:sp>
        </p:grp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4E5F024-2B58-ADF0-F97F-4D2EFA4AA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847" y="551788"/>
            <a:ext cx="3209056" cy="8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791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D62A97F-E4CA-6CF8-E2BE-873377553F23}"/>
              </a:ext>
            </a:extLst>
          </p:cNvPr>
          <p:cNvSpPr txBox="1">
            <a:spLocks/>
          </p:cNvSpPr>
          <p:nvPr/>
        </p:nvSpPr>
        <p:spPr>
          <a:xfrm rot="16200000">
            <a:off x="8469724" y="2950119"/>
            <a:ext cx="6858000" cy="9577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5400" dirty="0">
                <a:solidFill>
                  <a:schemeClr val="bg1"/>
                </a:solidFill>
                <a:latin typeface="Century Schoolbook" panose="02040604050505020304" pitchFamily="18" charset="0"/>
              </a:rPr>
              <a:t>DOUBLE LUXURY</a:t>
            </a:r>
            <a:endParaRPr lang="ru-RU" sz="3200" dirty="0">
              <a:solidFill>
                <a:schemeClr val="bg1"/>
              </a:solidFill>
              <a:latin typeface="Century Schoolbook" panose="02040604050505020304" pitchFamily="18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B059903B-F366-8F6D-94E3-FD22A705B87B}"/>
              </a:ext>
            </a:extLst>
          </p:cNvPr>
          <p:cNvGrpSpPr/>
          <p:nvPr/>
        </p:nvGrpSpPr>
        <p:grpSpPr>
          <a:xfrm>
            <a:off x="5644056" y="1569942"/>
            <a:ext cx="5864772" cy="4862389"/>
            <a:chOff x="5644056" y="1569942"/>
            <a:chExt cx="5864772" cy="4862389"/>
          </a:xfrm>
        </p:grpSpPr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83DB089E-2802-7632-2AFF-4649A01C7414}"/>
                </a:ext>
              </a:extLst>
            </p:cNvPr>
            <p:cNvSpPr/>
            <p:nvPr/>
          </p:nvSpPr>
          <p:spPr>
            <a:xfrm>
              <a:off x="5644056" y="3148652"/>
              <a:ext cx="5864772" cy="3283679"/>
            </a:xfrm>
            <a:prstGeom prst="roundRect">
              <a:avLst>
                <a:gd name="adj" fmla="val 12854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Заголовок 1">
              <a:extLst>
                <a:ext uri="{FF2B5EF4-FFF2-40B4-BE49-F238E27FC236}">
                  <a16:creationId xmlns:a16="http://schemas.microsoft.com/office/drawing/2014/main" id="{7AE25455-7172-5F5E-6BA8-C91D697AD2E5}"/>
                </a:ext>
              </a:extLst>
            </p:cNvPr>
            <p:cNvSpPr txBox="1">
              <a:spLocks/>
            </p:cNvSpPr>
            <p:nvPr/>
          </p:nvSpPr>
          <p:spPr>
            <a:xfrm>
              <a:off x="5810741" y="3258207"/>
              <a:ext cx="5609102" cy="3058516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100794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5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ru-RU" sz="2800" b="1" dirty="0">
                  <a:solidFill>
                    <a:srgbClr val="D73778"/>
                  </a:solidFill>
                  <a:latin typeface="Commissioner" pitchFamily="2" charset="0"/>
                </a:rPr>
                <a:t>1. УНИКАЛЬНЫЙ</a:t>
              </a:r>
              <a:endParaRPr lang="ru-RU" sz="2200" b="1" dirty="0">
                <a:solidFill>
                  <a:srgbClr val="D73778"/>
                </a:solidFill>
                <a:latin typeface="Commissioner" pitchFamily="2" charset="0"/>
              </a:endParaRPr>
            </a:p>
            <a:p>
              <a:pPr>
                <a:lnSpc>
                  <a:spcPct val="100000"/>
                </a:lnSpc>
              </a:pPr>
              <a:endParaRPr lang="en-US" sz="1000" dirty="0">
                <a:solidFill>
                  <a:srgbClr val="D73778"/>
                </a:solidFill>
                <a:latin typeface="Commissioner" pitchFamily="2" charset="0"/>
              </a:endParaRPr>
            </a:p>
            <a:p>
              <a:pPr>
                <a:lnSpc>
                  <a:spcPct val="100000"/>
                </a:lnSpc>
              </a:pPr>
              <a:r>
                <a:rPr lang="ru-RU" sz="2200" dirty="0">
                  <a:solidFill>
                    <a:srgbClr val="D73778"/>
                  </a:solidFill>
                  <a:latin typeface="Commissioner" pitchFamily="2" charset="0"/>
                </a:rPr>
                <a:t>Активные ингредиенты: органический германий, сквален, экстракт женьшеня обыкновенного, экстракт гриба шиитаке и другие, активизируют защитные функции кожи, глубоко питают, заметно омолаживают и возвращают упругость </a:t>
              </a:r>
              <a:br>
                <a:rPr lang="en-US" sz="2200" dirty="0">
                  <a:solidFill>
                    <a:srgbClr val="D73778"/>
                  </a:solidFill>
                  <a:latin typeface="Commissioner" pitchFamily="2" charset="0"/>
                </a:rPr>
              </a:br>
              <a:r>
                <a:rPr lang="ru-RU" sz="2200" dirty="0">
                  <a:solidFill>
                    <a:srgbClr val="D73778"/>
                  </a:solidFill>
                  <a:latin typeface="Commissioner" pitchFamily="2" charset="0"/>
                </a:rPr>
                <a:t>и сияние. </a:t>
              </a:r>
            </a:p>
          </p:txBody>
        </p:sp>
        <p:sp>
          <p:nvSpPr>
            <p:cNvPr id="3" name="Заголовок 1">
              <a:extLst>
                <a:ext uri="{FF2B5EF4-FFF2-40B4-BE49-F238E27FC236}">
                  <a16:creationId xmlns:a16="http://schemas.microsoft.com/office/drawing/2014/main" id="{19E86988-54B4-33A1-0BDD-3BA6E233D646}"/>
                </a:ext>
              </a:extLst>
            </p:cNvPr>
            <p:cNvSpPr txBox="1">
              <a:spLocks/>
            </p:cNvSpPr>
            <p:nvPr/>
          </p:nvSpPr>
          <p:spPr>
            <a:xfrm>
              <a:off x="5810741" y="1569942"/>
              <a:ext cx="5117896" cy="149704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100794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5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ru-RU" sz="4400" b="1" dirty="0">
                  <a:solidFill>
                    <a:schemeClr val="bg1"/>
                  </a:solidFill>
                  <a:latin typeface="Commissioner" pitchFamily="2" charset="0"/>
                </a:rPr>
                <a:t>Крем-гель</a:t>
              </a:r>
            </a:p>
            <a:p>
              <a:pPr>
                <a:lnSpc>
                  <a:spcPct val="100000"/>
                </a:lnSpc>
              </a:pPr>
              <a:r>
                <a:rPr lang="en-US" sz="4400" b="1" dirty="0">
                  <a:solidFill>
                    <a:schemeClr val="bg1"/>
                  </a:solidFill>
                  <a:latin typeface="Commissioner" pitchFamily="2" charset="0"/>
                </a:rPr>
                <a:t>DOUBLE LUXURY:</a:t>
              </a:r>
              <a:endParaRPr lang="ru-RU" sz="2200" dirty="0">
                <a:solidFill>
                  <a:srgbClr val="D73778"/>
                </a:solidFill>
                <a:latin typeface="Commissioner" pitchFamily="2" charset="0"/>
              </a:endParaRP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34C6B03-C36D-16D6-D4BF-23DFC9AAD4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422" y="541278"/>
            <a:ext cx="3209056" cy="8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055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D62A97F-E4CA-6CF8-E2BE-873377553F23}"/>
              </a:ext>
            </a:extLst>
          </p:cNvPr>
          <p:cNvSpPr txBox="1">
            <a:spLocks/>
          </p:cNvSpPr>
          <p:nvPr/>
        </p:nvSpPr>
        <p:spPr>
          <a:xfrm rot="16200000">
            <a:off x="8469724" y="2950119"/>
            <a:ext cx="6858000" cy="9577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5400" dirty="0">
                <a:solidFill>
                  <a:schemeClr val="bg1"/>
                </a:solidFill>
                <a:latin typeface="Century Schoolbook" panose="02040604050505020304" pitchFamily="18" charset="0"/>
              </a:rPr>
              <a:t>DOUBLE LUXURY</a:t>
            </a:r>
            <a:endParaRPr lang="ru-RU" sz="3200" dirty="0">
              <a:solidFill>
                <a:schemeClr val="bg1"/>
              </a:solidFill>
              <a:latin typeface="Century Schoolbook" panose="02040604050505020304" pitchFamily="18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89B29994-EE0A-584D-1FDA-47E54995864F}"/>
              </a:ext>
            </a:extLst>
          </p:cNvPr>
          <p:cNvGrpSpPr/>
          <p:nvPr/>
        </p:nvGrpSpPr>
        <p:grpSpPr>
          <a:xfrm>
            <a:off x="672656" y="1569942"/>
            <a:ext cx="5738395" cy="4862389"/>
            <a:chOff x="672656" y="1569942"/>
            <a:chExt cx="5738395" cy="4862389"/>
          </a:xfrm>
        </p:grpSpPr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DCF4100E-E926-3B3F-71F9-9A9468F72556}"/>
                </a:ext>
              </a:extLst>
            </p:cNvPr>
            <p:cNvSpPr/>
            <p:nvPr/>
          </p:nvSpPr>
          <p:spPr>
            <a:xfrm>
              <a:off x="672656" y="3148652"/>
              <a:ext cx="5486401" cy="3283679"/>
            </a:xfrm>
            <a:prstGeom prst="roundRect">
              <a:avLst>
                <a:gd name="adj" fmla="val 12854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Заголовок 1">
              <a:extLst>
                <a:ext uri="{FF2B5EF4-FFF2-40B4-BE49-F238E27FC236}">
                  <a16:creationId xmlns:a16="http://schemas.microsoft.com/office/drawing/2014/main" id="{469ED7A9-9DAA-B4F3-1906-DDCB149700AE}"/>
                </a:ext>
              </a:extLst>
            </p:cNvPr>
            <p:cNvSpPr txBox="1">
              <a:spLocks/>
            </p:cNvSpPr>
            <p:nvPr/>
          </p:nvSpPr>
          <p:spPr>
            <a:xfrm>
              <a:off x="801949" y="3258207"/>
              <a:ext cx="5609102" cy="3058516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100794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5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D73778"/>
                  </a:solidFill>
                  <a:effectLst/>
                  <a:uLnTx/>
                  <a:uFillTx/>
                  <a:latin typeface="Commissioner" pitchFamily="2" charset="0"/>
                  <a:ea typeface="+mn-ea"/>
                  <a:cs typeface="+mn-cs"/>
                </a:rPr>
                <a:t>2. УНИВЕРСАЛЬНЫЙ 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D73778"/>
                </a:solidFill>
                <a:effectLst/>
                <a:uLnTx/>
                <a:uFillTx/>
                <a:latin typeface="Commissioner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D73778"/>
                </a:solidFill>
                <a:effectLst/>
                <a:uLnTx/>
                <a:uFillTx/>
                <a:latin typeface="Commissioner" pitchFamily="2" charset="0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ru-RU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D73778"/>
                  </a:solidFill>
                  <a:effectLst/>
                  <a:uLnTx/>
                  <a:uFillTx/>
                  <a:latin typeface="Commissioner" pitchFamily="2" charset="0"/>
                  <a:ea typeface="+mn-ea"/>
                  <a:cs typeface="+mn-cs"/>
                </a:rPr>
                <a:t>Подходит как женщинам, </a:t>
              </a:r>
              <a:b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D73778"/>
                  </a:solidFill>
                  <a:effectLst/>
                  <a:uLnTx/>
                  <a:uFillTx/>
                  <a:latin typeface="Commissioner" pitchFamily="2" charset="0"/>
                  <a:ea typeface="+mn-ea"/>
                  <a:cs typeface="+mn-cs"/>
                </a:rPr>
              </a:br>
              <a:r>
                <a:rPr kumimoji="0" lang="ru-RU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D73778"/>
                  </a:solidFill>
                  <a:effectLst/>
                  <a:uLnTx/>
                  <a:uFillTx/>
                  <a:latin typeface="Commissioner" pitchFamily="2" charset="0"/>
                  <a:ea typeface="+mn-ea"/>
                  <a:cs typeface="+mn-cs"/>
                </a:rPr>
                <a:t>так и мужчинам всех возрастов.</a:t>
              </a:r>
              <a:endPara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D73778"/>
                </a:solidFill>
                <a:effectLst/>
                <a:uLnTx/>
                <a:uFillTx/>
                <a:latin typeface="Commissioner" pitchFamily="2" charset="0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D73778"/>
                </a:solidFill>
                <a:effectLst/>
                <a:uLnTx/>
                <a:uFillTx/>
                <a:latin typeface="Commissioner" pitchFamily="2" charset="0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ru-RU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D73778"/>
                  </a:solidFill>
                  <a:effectLst/>
                  <a:uLnTx/>
                  <a:uFillTx/>
                  <a:latin typeface="Commissioner" pitchFamily="2" charset="0"/>
                  <a:ea typeface="+mn-ea"/>
                  <a:cs typeface="+mn-cs"/>
                </a:rPr>
                <a:t>Для любого типа кожи.</a:t>
              </a:r>
              <a:endPara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D73778"/>
                </a:solidFill>
                <a:effectLst/>
                <a:uLnTx/>
                <a:uFillTx/>
                <a:latin typeface="Commissioner" pitchFamily="2" charset="0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D73778"/>
                </a:solidFill>
                <a:effectLst/>
                <a:uLnTx/>
                <a:uFillTx/>
                <a:latin typeface="Commissioner" pitchFamily="2" charset="0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ru-RU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D73778"/>
                  </a:solidFill>
                  <a:effectLst/>
                  <a:uLnTx/>
                  <a:uFillTx/>
                  <a:latin typeface="Commissioner" pitchFamily="2" charset="0"/>
                  <a:ea typeface="+mn-ea"/>
                  <a:cs typeface="+mn-cs"/>
                </a:rPr>
                <a:t>Заменяет дневной и вечерний крем.</a:t>
              </a:r>
              <a:endPara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D73778"/>
                </a:solidFill>
                <a:effectLst/>
                <a:uLnTx/>
                <a:uFillTx/>
                <a:latin typeface="Commissioner" pitchFamily="2" charset="0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D73778"/>
                </a:solidFill>
                <a:effectLst/>
                <a:uLnTx/>
                <a:uFillTx/>
                <a:latin typeface="Commissioner" pitchFamily="2" charset="0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ru-RU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D73778"/>
                  </a:solidFill>
                  <a:effectLst/>
                  <a:uLnTx/>
                  <a:uFillTx/>
                  <a:latin typeface="Commissioner" pitchFamily="2" charset="0"/>
                  <a:ea typeface="+mn-ea"/>
                  <a:cs typeface="+mn-cs"/>
                </a:rPr>
                <a:t>Может использоваться для ежедневного ухода.</a:t>
              </a:r>
            </a:p>
          </p:txBody>
        </p:sp>
        <p:sp>
          <p:nvSpPr>
            <p:cNvPr id="16" name="Заголовок 1">
              <a:extLst>
                <a:ext uri="{FF2B5EF4-FFF2-40B4-BE49-F238E27FC236}">
                  <a16:creationId xmlns:a16="http://schemas.microsoft.com/office/drawing/2014/main" id="{98D47433-2888-7694-0D84-C1CF13C8794F}"/>
                </a:ext>
              </a:extLst>
            </p:cNvPr>
            <p:cNvSpPr txBox="1">
              <a:spLocks/>
            </p:cNvSpPr>
            <p:nvPr/>
          </p:nvSpPr>
          <p:spPr>
            <a:xfrm>
              <a:off x="801949" y="1569942"/>
              <a:ext cx="5117896" cy="149704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100794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5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ru-RU" sz="4400" b="1" dirty="0">
                  <a:solidFill>
                    <a:schemeClr val="bg1"/>
                  </a:solidFill>
                  <a:latin typeface="Commissioner" pitchFamily="2" charset="0"/>
                </a:rPr>
                <a:t>Крем-гель</a:t>
              </a:r>
            </a:p>
            <a:p>
              <a:pPr>
                <a:lnSpc>
                  <a:spcPct val="100000"/>
                </a:lnSpc>
              </a:pPr>
              <a:r>
                <a:rPr lang="en-US" sz="4400" b="1" dirty="0">
                  <a:solidFill>
                    <a:schemeClr val="bg1"/>
                  </a:solidFill>
                  <a:latin typeface="Commissioner" pitchFamily="2" charset="0"/>
                </a:rPr>
                <a:t>DOUBLE LUXURY:</a:t>
              </a:r>
              <a:endParaRPr lang="ru-RU" sz="2200" dirty="0">
                <a:solidFill>
                  <a:srgbClr val="D73778"/>
                </a:solidFill>
                <a:latin typeface="Commissioner" pitchFamily="2" charset="0"/>
              </a:endParaRPr>
            </a:p>
          </p:txBody>
        </p:sp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A81A455-04DA-A236-1A4D-7AF40B706B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630" y="541278"/>
            <a:ext cx="3209056" cy="8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795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98C43A-392A-1C5C-7E1F-0061174B0134}"/>
              </a:ext>
            </a:extLst>
          </p:cNvPr>
          <p:cNvSpPr txBox="1">
            <a:spLocks/>
          </p:cNvSpPr>
          <p:nvPr/>
        </p:nvSpPr>
        <p:spPr>
          <a:xfrm rot="16200000">
            <a:off x="8469724" y="2950119"/>
            <a:ext cx="6858000" cy="9577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5400" dirty="0">
                <a:solidFill>
                  <a:schemeClr val="bg1"/>
                </a:solidFill>
                <a:latin typeface="Century Schoolbook" panose="02040604050505020304" pitchFamily="18" charset="0"/>
              </a:rPr>
              <a:t>DOUBLE LUXURY</a:t>
            </a:r>
            <a:endParaRPr lang="ru-RU" sz="3200" dirty="0">
              <a:solidFill>
                <a:schemeClr val="bg1"/>
              </a:solidFill>
              <a:latin typeface="Century Schoolbook" panose="02040604050505020304" pitchFamily="18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F1C5C7D5-958D-8800-EE02-C73EF8A4E118}"/>
              </a:ext>
            </a:extLst>
          </p:cNvPr>
          <p:cNvGrpSpPr/>
          <p:nvPr/>
        </p:nvGrpSpPr>
        <p:grpSpPr>
          <a:xfrm>
            <a:off x="5644056" y="1569942"/>
            <a:ext cx="5864772" cy="4862389"/>
            <a:chOff x="5644056" y="1569942"/>
            <a:chExt cx="5864772" cy="4862389"/>
          </a:xfrm>
        </p:grpSpPr>
        <p:sp>
          <p:nvSpPr>
            <p:cNvPr id="3" name="Прямоугольник: скругленные углы 2">
              <a:extLst>
                <a:ext uri="{FF2B5EF4-FFF2-40B4-BE49-F238E27FC236}">
                  <a16:creationId xmlns:a16="http://schemas.microsoft.com/office/drawing/2014/main" id="{C61FAC95-F0D5-0DB5-03FA-D4488C851BBE}"/>
                </a:ext>
              </a:extLst>
            </p:cNvPr>
            <p:cNvSpPr/>
            <p:nvPr/>
          </p:nvSpPr>
          <p:spPr>
            <a:xfrm>
              <a:off x="5644056" y="3148652"/>
              <a:ext cx="5864772" cy="3283679"/>
            </a:xfrm>
            <a:prstGeom prst="roundRect">
              <a:avLst>
                <a:gd name="adj" fmla="val 12854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Заголовок 1">
              <a:extLst>
                <a:ext uri="{FF2B5EF4-FFF2-40B4-BE49-F238E27FC236}">
                  <a16:creationId xmlns:a16="http://schemas.microsoft.com/office/drawing/2014/main" id="{F6DB601A-A57A-04D3-33A7-460646C54644}"/>
                </a:ext>
              </a:extLst>
            </p:cNvPr>
            <p:cNvSpPr txBox="1">
              <a:spLocks/>
            </p:cNvSpPr>
            <p:nvPr/>
          </p:nvSpPr>
          <p:spPr>
            <a:xfrm>
              <a:off x="5810741" y="3258207"/>
              <a:ext cx="5609102" cy="3058516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100794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5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D73778"/>
                  </a:solidFill>
                  <a:effectLst/>
                  <a:uLnTx/>
                  <a:uFillTx/>
                  <a:latin typeface="Commissioner" pitchFamily="2" charset="0"/>
                  <a:ea typeface="+mn-ea"/>
                  <a:cs typeface="+mn-cs"/>
                </a:rPr>
                <a:t>3. ЭКСКЛЮЗИВНЫЙ 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D73778"/>
                </a:solidFill>
                <a:effectLst/>
                <a:uLnTx/>
                <a:uFillTx/>
                <a:latin typeface="Commissioner" pitchFamily="2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D73778"/>
                </a:solidFill>
                <a:effectLst/>
                <a:uLnTx/>
                <a:uFillTx/>
                <a:latin typeface="Commissioner" pitchFamily="2" charset="0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ru-RU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D73778"/>
                  </a:solidFill>
                  <a:effectLst/>
                  <a:uLnTx/>
                  <a:uFillTx/>
                  <a:latin typeface="Commissioner" pitchFamily="2" charset="0"/>
                  <a:ea typeface="+mn-ea"/>
                  <a:cs typeface="+mn-cs"/>
                </a:rPr>
                <a:t>Рекомендован для профилактики и коррекции возрастных изменений кожи.</a:t>
              </a:r>
              <a:endPara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D73778"/>
                </a:solidFill>
                <a:effectLst/>
                <a:uLnTx/>
                <a:uFillTx/>
                <a:latin typeface="Commissioner" pitchFamily="2" charset="0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D73778"/>
                </a:solidFill>
                <a:effectLst/>
                <a:uLnTx/>
                <a:uFillTx/>
                <a:latin typeface="Commissioner" pitchFamily="2" charset="0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ru-RU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D73778"/>
                  </a:solidFill>
                  <a:effectLst/>
                  <a:uLnTx/>
                  <a:uFillTx/>
                  <a:latin typeface="Commissioner" pitchFamily="2" charset="0"/>
                  <a:ea typeface="+mn-ea"/>
                  <a:cs typeface="+mn-cs"/>
                </a:rPr>
                <a:t>Гипоаллергенный.</a:t>
              </a:r>
              <a:endPara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D73778"/>
                </a:solidFill>
                <a:effectLst/>
                <a:uLnTx/>
                <a:uFillTx/>
                <a:latin typeface="Commissioner" pitchFamily="2" charset="0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D73778"/>
                </a:solidFill>
                <a:effectLst/>
                <a:uLnTx/>
                <a:uFillTx/>
                <a:latin typeface="Commissioner" pitchFamily="2" charset="0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ru-RU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D73778"/>
                  </a:solidFill>
                  <a:effectLst/>
                  <a:uLnTx/>
                  <a:uFillTx/>
                  <a:latin typeface="Commissioner" pitchFamily="2" charset="0"/>
                  <a:ea typeface="+mn-ea"/>
                  <a:cs typeface="+mn-cs"/>
                </a:rPr>
                <a:t>Относится к элитной косметике Premium Class.</a:t>
              </a:r>
            </a:p>
          </p:txBody>
        </p:sp>
        <p:sp>
          <p:nvSpPr>
            <p:cNvPr id="6" name="Заголовок 1">
              <a:extLst>
                <a:ext uri="{FF2B5EF4-FFF2-40B4-BE49-F238E27FC236}">
                  <a16:creationId xmlns:a16="http://schemas.microsoft.com/office/drawing/2014/main" id="{4A7DD3A8-6500-6375-0988-6FDC19D9F849}"/>
                </a:ext>
              </a:extLst>
            </p:cNvPr>
            <p:cNvSpPr txBox="1">
              <a:spLocks/>
            </p:cNvSpPr>
            <p:nvPr/>
          </p:nvSpPr>
          <p:spPr>
            <a:xfrm>
              <a:off x="5810741" y="1569942"/>
              <a:ext cx="5117896" cy="149704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100794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5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ru-RU" sz="4400" b="1" dirty="0">
                  <a:solidFill>
                    <a:schemeClr val="bg1"/>
                  </a:solidFill>
                  <a:latin typeface="Commissioner" pitchFamily="2" charset="0"/>
                </a:rPr>
                <a:t>Крем-гель</a:t>
              </a:r>
            </a:p>
            <a:p>
              <a:pPr>
                <a:lnSpc>
                  <a:spcPct val="100000"/>
                </a:lnSpc>
              </a:pPr>
              <a:r>
                <a:rPr lang="en-US" sz="4400" b="1" dirty="0">
                  <a:solidFill>
                    <a:schemeClr val="bg1"/>
                  </a:solidFill>
                  <a:latin typeface="Commissioner" pitchFamily="2" charset="0"/>
                </a:rPr>
                <a:t>DOUBLE LUXURY:</a:t>
              </a:r>
              <a:endParaRPr lang="ru-RU" sz="2200" dirty="0">
                <a:solidFill>
                  <a:srgbClr val="D73778"/>
                </a:solidFill>
                <a:latin typeface="Commissioner" pitchFamily="2" charset="0"/>
              </a:endParaRPr>
            </a:p>
          </p:txBody>
        </p:sp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1D261B3-0B2C-D9F6-2517-6A73F8FEC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422" y="541278"/>
            <a:ext cx="3209056" cy="8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12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594D35C-A653-87FF-E521-FA02B1E40CE1}"/>
              </a:ext>
            </a:extLst>
          </p:cNvPr>
          <p:cNvSpPr txBox="1">
            <a:spLocks/>
          </p:cNvSpPr>
          <p:nvPr/>
        </p:nvSpPr>
        <p:spPr>
          <a:xfrm rot="16200000">
            <a:off x="8469724" y="2950119"/>
            <a:ext cx="6858000" cy="9577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5400" dirty="0">
                <a:solidFill>
                  <a:schemeClr val="bg1"/>
                </a:solidFill>
                <a:latin typeface="Century Schoolbook" panose="02040604050505020304" pitchFamily="18" charset="0"/>
              </a:rPr>
              <a:t>DOUBLE LUXURY</a:t>
            </a:r>
            <a:endParaRPr lang="ru-RU" sz="3200" dirty="0">
              <a:solidFill>
                <a:schemeClr val="bg1"/>
              </a:solidFill>
              <a:latin typeface="Century Schoolbook" panose="02040604050505020304" pitchFamily="18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BD7FB1CE-63A2-4600-4B43-54B4C2619855}"/>
              </a:ext>
            </a:extLst>
          </p:cNvPr>
          <p:cNvGrpSpPr/>
          <p:nvPr/>
        </p:nvGrpSpPr>
        <p:grpSpPr>
          <a:xfrm>
            <a:off x="672656" y="2032398"/>
            <a:ext cx="5486401" cy="4147687"/>
            <a:chOff x="672656" y="2032398"/>
            <a:chExt cx="5486401" cy="4147687"/>
          </a:xfrm>
        </p:grpSpPr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90621346-2407-A87A-44F6-A271F15B05C1}"/>
                </a:ext>
              </a:extLst>
            </p:cNvPr>
            <p:cNvSpPr/>
            <p:nvPr/>
          </p:nvSpPr>
          <p:spPr>
            <a:xfrm>
              <a:off x="672656" y="3611109"/>
              <a:ext cx="5486401" cy="2568976"/>
            </a:xfrm>
            <a:prstGeom prst="roundRect">
              <a:avLst>
                <a:gd name="adj" fmla="val 12854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Заголовок 1">
              <a:extLst>
                <a:ext uri="{FF2B5EF4-FFF2-40B4-BE49-F238E27FC236}">
                  <a16:creationId xmlns:a16="http://schemas.microsoft.com/office/drawing/2014/main" id="{A40C97E2-30FF-0A86-C963-1FC8C068953D}"/>
                </a:ext>
              </a:extLst>
            </p:cNvPr>
            <p:cNvSpPr txBox="1">
              <a:spLocks/>
            </p:cNvSpPr>
            <p:nvPr/>
          </p:nvSpPr>
          <p:spPr>
            <a:xfrm>
              <a:off x="801949" y="3720663"/>
              <a:ext cx="5117896" cy="225972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100794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5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D73778"/>
                  </a:solidFill>
                  <a:effectLst/>
                  <a:uLnTx/>
                  <a:uFillTx/>
                  <a:latin typeface="Commissioner Medium" pitchFamily="2" charset="0"/>
                  <a:ea typeface="+mn-ea"/>
                  <a:cs typeface="+mn-cs"/>
                </a:rPr>
                <a:t>это продукт высоких инновационных технологий, который проходит многократный контроль качества.</a:t>
              </a:r>
            </a:p>
          </p:txBody>
        </p:sp>
        <p:sp>
          <p:nvSpPr>
            <p:cNvPr id="12" name="Заголовок 1">
              <a:extLst>
                <a:ext uri="{FF2B5EF4-FFF2-40B4-BE49-F238E27FC236}">
                  <a16:creationId xmlns:a16="http://schemas.microsoft.com/office/drawing/2014/main" id="{25E89B91-8418-55B0-7399-D61A20134111}"/>
                </a:ext>
              </a:extLst>
            </p:cNvPr>
            <p:cNvSpPr txBox="1">
              <a:spLocks/>
            </p:cNvSpPr>
            <p:nvPr/>
          </p:nvSpPr>
          <p:spPr>
            <a:xfrm>
              <a:off x="801949" y="2032398"/>
              <a:ext cx="5117896" cy="149704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100794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5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ru-RU" sz="4400" b="1" dirty="0">
                  <a:solidFill>
                    <a:schemeClr val="bg1"/>
                  </a:solidFill>
                  <a:latin typeface="Commissioner" pitchFamily="2" charset="0"/>
                </a:rPr>
                <a:t>Крем-гель</a:t>
              </a:r>
            </a:p>
            <a:p>
              <a:pPr>
                <a:lnSpc>
                  <a:spcPct val="100000"/>
                </a:lnSpc>
              </a:pPr>
              <a:r>
                <a:rPr lang="en-US" sz="4400" b="1" dirty="0">
                  <a:solidFill>
                    <a:schemeClr val="bg1"/>
                  </a:solidFill>
                  <a:latin typeface="Commissioner" pitchFamily="2" charset="0"/>
                </a:rPr>
                <a:t>DOUBLE LUXURY:</a:t>
              </a:r>
              <a:endParaRPr lang="ru-RU" sz="2200" dirty="0">
                <a:solidFill>
                  <a:srgbClr val="D73778"/>
                </a:solidFill>
                <a:latin typeface="Commissioner" pitchFamily="2" charset="0"/>
              </a:endParaRPr>
            </a:p>
          </p:txBody>
        </p: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96E9B54-B45C-56FD-BB4B-F6B54F060D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630" y="541278"/>
            <a:ext cx="3209056" cy="8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952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6E67FD-30B0-2521-9AF4-0B08E36BFE74}"/>
              </a:ext>
            </a:extLst>
          </p:cNvPr>
          <p:cNvSpPr txBox="1">
            <a:spLocks/>
          </p:cNvSpPr>
          <p:nvPr/>
        </p:nvSpPr>
        <p:spPr>
          <a:xfrm rot="16200000">
            <a:off x="8469724" y="2950119"/>
            <a:ext cx="6858000" cy="9577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5400" dirty="0">
                <a:solidFill>
                  <a:schemeClr val="bg1"/>
                </a:solidFill>
                <a:latin typeface="Century Schoolbook" panose="02040604050505020304" pitchFamily="18" charset="0"/>
              </a:rPr>
              <a:t>DOUBLE LUXURY</a:t>
            </a:r>
            <a:endParaRPr lang="ru-RU" sz="3200" dirty="0">
              <a:solidFill>
                <a:schemeClr val="bg1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F8151BE-4B49-FEC6-3D27-64E8ECC429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630" y="541278"/>
            <a:ext cx="3209056" cy="836023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9A30925E-C184-0257-1CF7-2E791DD0BCB1}"/>
              </a:ext>
            </a:extLst>
          </p:cNvPr>
          <p:cNvGrpSpPr/>
          <p:nvPr/>
        </p:nvGrpSpPr>
        <p:grpSpPr>
          <a:xfrm>
            <a:off x="672656" y="2032398"/>
            <a:ext cx="5770185" cy="3840742"/>
            <a:chOff x="672656" y="2032398"/>
            <a:chExt cx="5770185" cy="3840742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8CF01578-6455-6724-F540-5C34944EB06A}"/>
                </a:ext>
              </a:extLst>
            </p:cNvPr>
            <p:cNvSpPr/>
            <p:nvPr/>
          </p:nvSpPr>
          <p:spPr>
            <a:xfrm>
              <a:off x="672656" y="3686988"/>
              <a:ext cx="5770185" cy="2186152"/>
            </a:xfrm>
            <a:prstGeom prst="roundRect">
              <a:avLst>
                <a:gd name="adj" fmla="val 12854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Заголовок 1">
              <a:extLst>
                <a:ext uri="{FF2B5EF4-FFF2-40B4-BE49-F238E27FC236}">
                  <a16:creationId xmlns:a16="http://schemas.microsoft.com/office/drawing/2014/main" id="{777E327A-ECF8-9F0A-3B92-A8401F275242}"/>
                </a:ext>
              </a:extLst>
            </p:cNvPr>
            <p:cNvSpPr txBox="1">
              <a:spLocks/>
            </p:cNvSpPr>
            <p:nvPr/>
          </p:nvSpPr>
          <p:spPr>
            <a:xfrm>
              <a:off x="801950" y="3686988"/>
              <a:ext cx="5441196" cy="2102069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100794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5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ru-RU" sz="3200" b="1" dirty="0">
                  <a:solidFill>
                    <a:srgbClr val="D73778"/>
                  </a:solidFill>
                  <a:latin typeface="Commissioner Medium" pitchFamily="2" charset="0"/>
                </a:rPr>
                <a:t>уникальная формула, содержащая более 30</a:t>
              </a:r>
              <a:endParaRPr lang="en-US" sz="3200" b="1" dirty="0">
                <a:solidFill>
                  <a:srgbClr val="D73778"/>
                </a:solidFill>
                <a:latin typeface="Commissioner Medium" pitchFamily="2" charset="0"/>
              </a:endParaRPr>
            </a:p>
            <a:p>
              <a:pPr>
                <a:lnSpc>
                  <a:spcPct val="100000"/>
                </a:lnSpc>
              </a:pPr>
              <a:r>
                <a:rPr lang="ru-RU" sz="3200" b="1" dirty="0">
                  <a:solidFill>
                    <a:srgbClr val="D73778"/>
                  </a:solidFill>
                  <a:latin typeface="Commissioner Medium" pitchFamily="2" charset="0"/>
                </a:rPr>
                <a:t>ценных активных</a:t>
              </a:r>
              <a:r>
                <a:rPr lang="en-US" sz="3200" b="1" dirty="0">
                  <a:solidFill>
                    <a:srgbClr val="D73778"/>
                  </a:solidFill>
                  <a:latin typeface="Commissioner Medium" pitchFamily="2" charset="0"/>
                </a:rPr>
                <a:t> </a:t>
              </a:r>
              <a:r>
                <a:rPr lang="ru-RU" sz="3200" b="1" dirty="0">
                  <a:solidFill>
                    <a:srgbClr val="D73778"/>
                  </a:solidFill>
                  <a:latin typeface="Commissioner Medium" pitchFamily="2" charset="0"/>
                </a:rPr>
                <a:t>растительных экстрактов</a:t>
              </a:r>
              <a:endParaRPr lang="ru-RU" sz="3600" dirty="0">
                <a:solidFill>
                  <a:srgbClr val="6C248D"/>
                </a:solidFill>
                <a:latin typeface="Commissioner Medium" pitchFamily="2" charset="0"/>
              </a:endParaRPr>
            </a:p>
          </p:txBody>
        </p:sp>
        <p:sp>
          <p:nvSpPr>
            <p:cNvPr id="2" name="Заголовок 1">
              <a:extLst>
                <a:ext uri="{FF2B5EF4-FFF2-40B4-BE49-F238E27FC236}">
                  <a16:creationId xmlns:a16="http://schemas.microsoft.com/office/drawing/2014/main" id="{311EDC36-3F7D-EED3-9FDA-F153F1DE7B88}"/>
                </a:ext>
              </a:extLst>
            </p:cNvPr>
            <p:cNvSpPr txBox="1">
              <a:spLocks/>
            </p:cNvSpPr>
            <p:nvPr/>
          </p:nvSpPr>
          <p:spPr>
            <a:xfrm>
              <a:off x="801949" y="2032398"/>
              <a:ext cx="5117896" cy="149704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100794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5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ru-RU" sz="4400" b="1" dirty="0">
                  <a:solidFill>
                    <a:schemeClr val="bg1"/>
                  </a:solidFill>
                  <a:latin typeface="Commissioner" pitchFamily="2" charset="0"/>
                </a:rPr>
                <a:t>Крем-гель</a:t>
              </a:r>
            </a:p>
            <a:p>
              <a:pPr>
                <a:lnSpc>
                  <a:spcPct val="100000"/>
                </a:lnSpc>
              </a:pPr>
              <a:r>
                <a:rPr lang="en-US" sz="4400" b="1" dirty="0">
                  <a:solidFill>
                    <a:schemeClr val="bg1"/>
                  </a:solidFill>
                  <a:latin typeface="Commissioner" pitchFamily="2" charset="0"/>
                </a:rPr>
                <a:t>DOUBLE LUXURY:</a:t>
              </a:r>
              <a:endParaRPr lang="ru-RU" sz="2200" dirty="0">
                <a:solidFill>
                  <a:srgbClr val="D73778"/>
                </a:solidFill>
                <a:latin typeface="Commissioner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1149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D7BCC8CA-05AC-CC4F-2290-49D4C0DC9731}"/>
              </a:ext>
            </a:extLst>
          </p:cNvPr>
          <p:cNvGrpSpPr/>
          <p:nvPr/>
        </p:nvGrpSpPr>
        <p:grpSpPr>
          <a:xfrm>
            <a:off x="318015" y="1370524"/>
            <a:ext cx="11189776" cy="5013365"/>
            <a:chOff x="318015" y="1370524"/>
            <a:chExt cx="11189776" cy="5013365"/>
          </a:xfrm>
        </p:grpSpPr>
        <p:sp>
          <p:nvSpPr>
            <p:cNvPr id="2" name="Заголовок 1">
              <a:extLst>
                <a:ext uri="{FF2B5EF4-FFF2-40B4-BE49-F238E27FC236}">
                  <a16:creationId xmlns:a16="http://schemas.microsoft.com/office/drawing/2014/main" id="{E3999194-B333-2EAB-F2E4-40F5EBE952BA}"/>
                </a:ext>
              </a:extLst>
            </p:cNvPr>
            <p:cNvSpPr txBox="1">
              <a:spLocks/>
            </p:cNvSpPr>
            <p:nvPr/>
          </p:nvSpPr>
          <p:spPr>
            <a:xfrm>
              <a:off x="318015" y="3355307"/>
              <a:ext cx="11189776" cy="767596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100794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5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ru-RU" sz="4100" b="1" cap="all" dirty="0">
                  <a:solidFill>
                    <a:schemeClr val="bg1"/>
                  </a:solidFill>
                  <a:latin typeface="Commissioner" pitchFamily="2" charset="0"/>
                </a:rPr>
                <a:t>Активные растительные экстракты: </a:t>
              </a:r>
              <a:endParaRPr lang="ru-RU" sz="4100" b="1" cap="all" dirty="0">
                <a:solidFill>
                  <a:srgbClr val="6C248D"/>
                </a:solidFill>
                <a:latin typeface="Commissioner" pitchFamily="2" charset="0"/>
              </a:endParaRPr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178AE446-1225-0322-ABF4-CE4D530FFE05}"/>
                </a:ext>
              </a:extLst>
            </p:cNvPr>
            <p:cNvGrpSpPr/>
            <p:nvPr/>
          </p:nvGrpSpPr>
          <p:grpSpPr>
            <a:xfrm>
              <a:off x="430538" y="1370524"/>
              <a:ext cx="10964730" cy="1810914"/>
              <a:chOff x="295029" y="1370524"/>
              <a:chExt cx="10964730" cy="1810914"/>
            </a:xfrm>
          </p:grpSpPr>
          <p:grpSp>
            <p:nvGrpSpPr>
              <p:cNvPr id="8" name="Группа 7">
                <a:extLst>
                  <a:ext uri="{FF2B5EF4-FFF2-40B4-BE49-F238E27FC236}">
                    <a16:creationId xmlns:a16="http://schemas.microsoft.com/office/drawing/2014/main" id="{2FF39A75-2247-4F6C-5363-157707A2DDCB}"/>
                  </a:ext>
                </a:extLst>
              </p:cNvPr>
              <p:cNvGrpSpPr/>
              <p:nvPr/>
            </p:nvGrpSpPr>
            <p:grpSpPr>
              <a:xfrm>
                <a:off x="5866951" y="1370524"/>
                <a:ext cx="5392808" cy="1810914"/>
                <a:chOff x="5866951" y="1370524"/>
                <a:chExt cx="5392808" cy="1810914"/>
              </a:xfrm>
            </p:grpSpPr>
            <p:sp>
              <p:nvSpPr>
                <p:cNvPr id="54" name="Прямоугольник: скругленные углы 53">
                  <a:extLst>
                    <a:ext uri="{FF2B5EF4-FFF2-40B4-BE49-F238E27FC236}">
                      <a16:creationId xmlns:a16="http://schemas.microsoft.com/office/drawing/2014/main" id="{379C0298-0B8A-5864-6B03-881E19EF58C8}"/>
                    </a:ext>
                  </a:extLst>
                </p:cNvPr>
                <p:cNvSpPr/>
                <p:nvPr/>
              </p:nvSpPr>
              <p:spPr>
                <a:xfrm>
                  <a:off x="5866951" y="1370524"/>
                  <a:ext cx="5392808" cy="1810914"/>
                </a:xfrm>
                <a:prstGeom prst="roundRect">
                  <a:avLst>
                    <a:gd name="adj" fmla="val 12854"/>
                  </a:avLst>
                </a:prstGeom>
                <a:solidFill>
                  <a:schemeClr val="bg1">
                    <a:alpha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10" name="Заголовок 1">
                  <a:extLst>
                    <a:ext uri="{FF2B5EF4-FFF2-40B4-BE49-F238E27FC236}">
                      <a16:creationId xmlns:a16="http://schemas.microsoft.com/office/drawing/2014/main" id="{A0348BB6-E803-01FF-D153-A7974D3A0E3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105774" y="1442487"/>
                  <a:ext cx="4806283" cy="1602095"/>
                </a:xfrm>
                <a:prstGeom prst="rect">
                  <a:avLst/>
                </a:prstGeom>
              </p:spPr>
              <p:txBody>
                <a:bodyPr>
                  <a:noAutofit/>
                </a:bodyPr>
                <a:lstStyle>
                  <a:lvl1pPr algn="l" defTabSz="1007943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85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marR="0" lvl="0" algn="l" defTabSz="914400" rtl="0" eaLnBrk="1" fontAlgn="auto" latinLnBrk="0" hangingPunct="1"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tabLst/>
                    <a:defRPr/>
                  </a:pPr>
                  <a:r>
                    <a:rPr kumimoji="0" lang="ru-RU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  <a:t>Тонизирующие и антивозрастные:</a:t>
                  </a:r>
                  <a:br>
                    <a:rPr kumimoji="0" lang="ru-RU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</a:br>
                  <a:r>
                    <a:rPr kumimoji="0" lang="ru-RU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  <a:t>Женьшень обыкновенный, </a:t>
                  </a:r>
                  <a:r>
                    <a:rPr kumimoji="0" lang="ru-RU" sz="18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  <a:t>гиностема</a:t>
                  </a:r>
                  <a:r>
                    <a:rPr kumimoji="0" lang="ru-RU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  <a:t> пятилистная, семена сои, листья винограда</a:t>
                  </a:r>
                </a:p>
                <a:p>
                  <a:pPr marR="0" lvl="0" algn="l" defTabSz="914400" rtl="0" eaLnBrk="1" fontAlgn="auto" latinLnBrk="0" hangingPunct="1"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tabLst/>
                    <a:defRPr/>
                  </a:pPr>
                  <a:r>
                    <a:rPr kumimoji="0" lang="ru-RU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  <a:t>Антиоксидантные и защитные:</a:t>
                  </a:r>
                  <a:br>
                    <a:rPr kumimoji="0" lang="ru-RU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</a:br>
                  <a:r>
                    <a:rPr kumimoji="0" lang="ru-RU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  <a:t>Корень шелковицы, зверобой прямостоячий, хвощ полевой</a:t>
                  </a:r>
                </a:p>
              </p:txBody>
            </p:sp>
          </p:grpSp>
          <p:grpSp>
            <p:nvGrpSpPr>
              <p:cNvPr id="7" name="Группа 6">
                <a:extLst>
                  <a:ext uri="{FF2B5EF4-FFF2-40B4-BE49-F238E27FC236}">
                    <a16:creationId xmlns:a16="http://schemas.microsoft.com/office/drawing/2014/main" id="{9CE47BD8-5AEB-1B39-DB33-7EE0D8E8D217}"/>
                  </a:ext>
                </a:extLst>
              </p:cNvPr>
              <p:cNvGrpSpPr/>
              <p:nvPr/>
            </p:nvGrpSpPr>
            <p:grpSpPr>
              <a:xfrm>
                <a:off x="295029" y="1370524"/>
                <a:ext cx="5392808" cy="1810914"/>
                <a:chOff x="295029" y="1370524"/>
                <a:chExt cx="5392808" cy="1810914"/>
              </a:xfrm>
            </p:grpSpPr>
            <p:sp>
              <p:nvSpPr>
                <p:cNvPr id="50" name="Прямоугольник: скругленные углы 49">
                  <a:extLst>
                    <a:ext uri="{FF2B5EF4-FFF2-40B4-BE49-F238E27FC236}">
                      <a16:creationId xmlns:a16="http://schemas.microsoft.com/office/drawing/2014/main" id="{082A1623-E42F-E1D6-82AE-9A08B1226C6B}"/>
                    </a:ext>
                  </a:extLst>
                </p:cNvPr>
                <p:cNvSpPr/>
                <p:nvPr/>
              </p:nvSpPr>
              <p:spPr>
                <a:xfrm>
                  <a:off x="295029" y="1370524"/>
                  <a:ext cx="5392808" cy="1810914"/>
                </a:xfrm>
                <a:prstGeom prst="roundRect">
                  <a:avLst>
                    <a:gd name="adj" fmla="val 12854"/>
                  </a:avLst>
                </a:prstGeom>
                <a:solidFill>
                  <a:schemeClr val="bg1">
                    <a:alpha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40" name="Заголовок 1">
                  <a:extLst>
                    <a:ext uri="{FF2B5EF4-FFF2-40B4-BE49-F238E27FC236}">
                      <a16:creationId xmlns:a16="http://schemas.microsoft.com/office/drawing/2014/main" id="{D2B2767E-0660-420A-A5F3-12CA6EED4DD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26878" y="1531157"/>
                  <a:ext cx="5175211" cy="1424753"/>
                </a:xfrm>
                <a:prstGeom prst="rect">
                  <a:avLst/>
                </a:prstGeom>
              </p:spPr>
              <p:txBody>
                <a:bodyPr>
                  <a:noAutofit/>
                </a:bodyPr>
                <a:lstStyle>
                  <a:lvl1pPr algn="l" defTabSz="1007943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85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marR="0" lvl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ru-RU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  <a:t>Успокаивающие и противовоспалительные:</a:t>
                  </a:r>
                </a:p>
                <a:p>
                  <a:pPr marR="0" lvl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ru-RU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  <a:t>Шалфей лекарственный, шлемник байкальский, ромашка римская, календула, мальва, липа сердцевидная, цветок бузины черной, василек, </a:t>
                  </a:r>
                  <a:r>
                    <a:rPr kumimoji="0" lang="ru-RU" sz="18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  <a:t>постенница</a:t>
                  </a:r>
                  <a:r>
                    <a:rPr kumimoji="0" lang="ru-RU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  <a:t> лекарственная</a:t>
                  </a:r>
                </a:p>
              </p:txBody>
            </p:sp>
          </p:grpSp>
        </p:grpSp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C88DEEC3-180E-B54E-9D1B-29168790C44A}"/>
                </a:ext>
              </a:extLst>
            </p:cNvPr>
            <p:cNvGrpSpPr/>
            <p:nvPr/>
          </p:nvGrpSpPr>
          <p:grpSpPr>
            <a:xfrm>
              <a:off x="410350" y="4296772"/>
              <a:ext cx="11005107" cy="2087117"/>
              <a:chOff x="295029" y="4296772"/>
              <a:chExt cx="11005107" cy="2087117"/>
            </a:xfrm>
          </p:grpSpPr>
          <p:grpSp>
            <p:nvGrpSpPr>
              <p:cNvPr id="12" name="Группа 11">
                <a:extLst>
                  <a:ext uri="{FF2B5EF4-FFF2-40B4-BE49-F238E27FC236}">
                    <a16:creationId xmlns:a16="http://schemas.microsoft.com/office/drawing/2014/main" id="{D67F5524-0A0D-124E-8125-544961874A16}"/>
                  </a:ext>
                </a:extLst>
              </p:cNvPr>
              <p:cNvGrpSpPr/>
              <p:nvPr/>
            </p:nvGrpSpPr>
            <p:grpSpPr>
              <a:xfrm>
                <a:off x="4196240" y="4296772"/>
                <a:ext cx="3162310" cy="2087117"/>
                <a:chOff x="4196240" y="4296772"/>
                <a:chExt cx="3162310" cy="2087117"/>
              </a:xfrm>
            </p:grpSpPr>
            <p:sp>
              <p:nvSpPr>
                <p:cNvPr id="46" name="Прямоугольник: скругленные углы 45">
                  <a:extLst>
                    <a:ext uri="{FF2B5EF4-FFF2-40B4-BE49-F238E27FC236}">
                      <a16:creationId xmlns:a16="http://schemas.microsoft.com/office/drawing/2014/main" id="{39BFB0AA-709B-5844-035E-E2769478464C}"/>
                    </a:ext>
                  </a:extLst>
                </p:cNvPr>
                <p:cNvSpPr/>
                <p:nvPr/>
              </p:nvSpPr>
              <p:spPr>
                <a:xfrm>
                  <a:off x="4196240" y="4296772"/>
                  <a:ext cx="3162310" cy="2087117"/>
                </a:xfrm>
                <a:prstGeom prst="roundRect">
                  <a:avLst>
                    <a:gd name="adj" fmla="val 12854"/>
                  </a:avLst>
                </a:prstGeom>
                <a:solidFill>
                  <a:schemeClr val="bg1">
                    <a:alpha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8" name="Заголовок 1">
                  <a:extLst>
                    <a:ext uri="{FF2B5EF4-FFF2-40B4-BE49-F238E27FC236}">
                      <a16:creationId xmlns:a16="http://schemas.microsoft.com/office/drawing/2014/main" id="{3E56A3DE-A958-A0DC-02D4-EFA522A6104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374318" y="4580878"/>
                  <a:ext cx="2786252" cy="1401740"/>
                </a:xfrm>
                <a:prstGeom prst="rect">
                  <a:avLst/>
                </a:prstGeom>
              </p:spPr>
              <p:txBody>
                <a:bodyPr>
                  <a:noAutofit/>
                </a:bodyPr>
                <a:lstStyle>
                  <a:lvl1pPr algn="l" defTabSz="1007943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85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marR="0" lvl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ru-RU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  <a:t>Улучшающие микроциркуляцию </a:t>
                  </a:r>
                  <a:br>
                    <a:rPr kumimoji="0" lang="ru-RU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</a:br>
                  <a:r>
                    <a:rPr kumimoji="0" lang="ru-RU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  <a:t>и тон кожи:</a:t>
                  </a:r>
                </a:p>
                <a:p>
                  <a:pPr marR="0" lvl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ru-RU" sz="1800" b="0" i="0" u="none" strike="noStrike" kern="1200" cap="none" spc="-20" normalizeH="0" noProof="0" dirty="0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  <a:t>Арника, конский каштан, </a:t>
                  </a:r>
                  <a:r>
                    <a:rPr kumimoji="0" lang="ru-RU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  <a:t>плющ обыкновенный</a:t>
                  </a:r>
                </a:p>
              </p:txBody>
            </p:sp>
          </p:grpSp>
          <p:grpSp>
            <p:nvGrpSpPr>
              <p:cNvPr id="11" name="Группа 10">
                <a:extLst>
                  <a:ext uri="{FF2B5EF4-FFF2-40B4-BE49-F238E27FC236}">
                    <a16:creationId xmlns:a16="http://schemas.microsoft.com/office/drawing/2014/main" id="{6C0069C8-EAFC-8A30-4A40-87CA626624B7}"/>
                  </a:ext>
                </a:extLst>
              </p:cNvPr>
              <p:cNvGrpSpPr/>
              <p:nvPr/>
            </p:nvGrpSpPr>
            <p:grpSpPr>
              <a:xfrm>
                <a:off x="295029" y="4296772"/>
                <a:ext cx="3748418" cy="2087117"/>
                <a:chOff x="295029" y="4296772"/>
                <a:chExt cx="3748418" cy="2087117"/>
              </a:xfrm>
            </p:grpSpPr>
            <p:sp>
              <p:nvSpPr>
                <p:cNvPr id="39" name="Прямоугольник: скругленные углы 38">
                  <a:extLst>
                    <a:ext uri="{FF2B5EF4-FFF2-40B4-BE49-F238E27FC236}">
                      <a16:creationId xmlns:a16="http://schemas.microsoft.com/office/drawing/2014/main" id="{71D32A34-7DFF-8809-841B-78D5465F834B}"/>
                    </a:ext>
                  </a:extLst>
                </p:cNvPr>
                <p:cNvSpPr/>
                <p:nvPr/>
              </p:nvSpPr>
              <p:spPr>
                <a:xfrm>
                  <a:off x="295029" y="4296772"/>
                  <a:ext cx="3748418" cy="2087117"/>
                </a:xfrm>
                <a:prstGeom prst="roundRect">
                  <a:avLst>
                    <a:gd name="adj" fmla="val 12854"/>
                  </a:avLst>
                </a:prstGeom>
                <a:solidFill>
                  <a:schemeClr val="bg1">
                    <a:alpha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42" name="Заголовок 1">
                  <a:extLst>
                    <a:ext uri="{FF2B5EF4-FFF2-40B4-BE49-F238E27FC236}">
                      <a16:creationId xmlns:a16="http://schemas.microsoft.com/office/drawing/2014/main" id="{5FB5360C-3EDC-3007-D9F6-4B3351A49EF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26878" y="4371318"/>
                  <a:ext cx="3340434" cy="1840312"/>
                </a:xfrm>
                <a:prstGeom prst="rect">
                  <a:avLst/>
                </a:prstGeom>
              </p:spPr>
              <p:txBody>
                <a:bodyPr>
                  <a:noAutofit/>
                </a:bodyPr>
                <a:lstStyle>
                  <a:lvl1pPr algn="l" defTabSz="1007943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85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marR="0" lvl="0" algn="l" defTabSz="914400" rtl="0" eaLnBrk="1" fontAlgn="auto" latinLnBrk="0" hangingPunct="1">
                    <a:spcBef>
                      <a:spcPts val="0"/>
                    </a:spcBef>
                    <a:spcAft>
                      <a:spcPts val="400"/>
                    </a:spcAft>
                    <a:buClrTx/>
                    <a:buSzTx/>
                    <a:tabLst/>
                    <a:defRPr/>
                  </a:pPr>
                  <a:r>
                    <a:rPr kumimoji="0" lang="ru-RU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  <a:t>Увлажняющие и смягчающие:</a:t>
                  </a:r>
                  <a:br>
                    <a:rPr kumimoji="0" lang="ru-RU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</a:br>
                  <a:r>
                    <a:rPr kumimoji="0" lang="ru-RU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  <a:t>Плод огурца, </a:t>
                  </a:r>
                  <a:r>
                    <a:rPr kumimoji="0" lang="ru-RU" sz="18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  <a:t>Coix</a:t>
                  </a:r>
                  <a:r>
                    <a:rPr kumimoji="0" lang="ru-RU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  <a:t> экстракт</a:t>
                  </a:r>
                </a:p>
                <a:p>
                  <a:pPr marR="0" lvl="0" algn="l" defTabSz="914400" rtl="0" eaLnBrk="1" fontAlgn="auto" latinLnBrk="0" hangingPunct="1">
                    <a:spcBef>
                      <a:spcPts val="0"/>
                    </a:spcBef>
                    <a:spcAft>
                      <a:spcPts val="400"/>
                    </a:spcAft>
                    <a:buClrTx/>
                    <a:buSzTx/>
                    <a:tabLst/>
                    <a:defRPr/>
                  </a:pPr>
                  <a:r>
                    <a:rPr kumimoji="0" lang="ru-RU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  <a:t>Очищающие </a:t>
                  </a:r>
                  <a:br>
                    <a:rPr kumimoji="0" lang="ru-RU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</a:br>
                  <a:r>
                    <a:rPr kumimoji="0" lang="ru-RU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  <a:t>и </a:t>
                  </a:r>
                  <a:r>
                    <a:rPr kumimoji="0" lang="ru-RU" sz="18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  <a:t>себорегулирующие</a:t>
                  </a:r>
                  <a:r>
                    <a:rPr kumimoji="0" lang="ru-RU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  <a:t>:</a:t>
                  </a:r>
                  <a:br>
                    <a:rPr kumimoji="0" lang="ru-RU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</a:br>
                  <a:r>
                    <a:rPr lang="ru-RU" sz="1800" dirty="0">
                      <a:solidFill>
                        <a:srgbClr val="D73778"/>
                      </a:solidFill>
                      <a:latin typeface="Commissioner" pitchFamily="2" charset="0"/>
                      <a:ea typeface="+mn-ea"/>
                      <a:cs typeface="+mn-cs"/>
                    </a:rPr>
                    <a:t>Л</a:t>
                  </a:r>
                  <a:r>
                    <a:rPr kumimoji="0" lang="ru-RU" sz="18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  <a:t>истья</a:t>
                  </a:r>
                  <a:r>
                    <a:rPr kumimoji="0" lang="ru-RU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  <a:t> гамамелиса, лимон, хмель, розмарин</a:t>
                  </a:r>
                </a:p>
              </p:txBody>
            </p:sp>
          </p:grpSp>
          <p:grpSp>
            <p:nvGrpSpPr>
              <p:cNvPr id="13" name="Группа 12">
                <a:extLst>
                  <a:ext uri="{FF2B5EF4-FFF2-40B4-BE49-F238E27FC236}">
                    <a16:creationId xmlns:a16="http://schemas.microsoft.com/office/drawing/2014/main" id="{778C4687-262D-B22F-E1D2-8AA59F81F1FF}"/>
                  </a:ext>
                </a:extLst>
              </p:cNvPr>
              <p:cNvGrpSpPr/>
              <p:nvPr/>
            </p:nvGrpSpPr>
            <p:grpSpPr>
              <a:xfrm>
                <a:off x="7511343" y="4296772"/>
                <a:ext cx="3788793" cy="2087117"/>
                <a:chOff x="7511343" y="4296772"/>
                <a:chExt cx="3788793" cy="2087117"/>
              </a:xfrm>
            </p:grpSpPr>
            <p:sp>
              <p:nvSpPr>
                <p:cNvPr id="47" name="Прямоугольник: скругленные углы 46">
                  <a:extLst>
                    <a:ext uri="{FF2B5EF4-FFF2-40B4-BE49-F238E27FC236}">
                      <a16:creationId xmlns:a16="http://schemas.microsoft.com/office/drawing/2014/main" id="{809AC5BB-3DDB-1E0E-9432-FC8FB80B9BBC}"/>
                    </a:ext>
                  </a:extLst>
                </p:cNvPr>
                <p:cNvSpPr/>
                <p:nvPr/>
              </p:nvSpPr>
              <p:spPr>
                <a:xfrm>
                  <a:off x="7511343" y="4296772"/>
                  <a:ext cx="3788793" cy="2087117"/>
                </a:xfrm>
                <a:prstGeom prst="roundRect">
                  <a:avLst>
                    <a:gd name="adj" fmla="val 12854"/>
                  </a:avLst>
                </a:prstGeom>
                <a:solidFill>
                  <a:schemeClr val="bg1">
                    <a:alpha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45" name="Заголовок 1">
                  <a:extLst>
                    <a:ext uri="{FF2B5EF4-FFF2-40B4-BE49-F238E27FC236}">
                      <a16:creationId xmlns:a16="http://schemas.microsoft.com/office/drawing/2014/main" id="{E6B9D0A7-8F2D-9D9F-F058-5BC1F5556AA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7757620" y="4447713"/>
                  <a:ext cx="3263895" cy="1669001"/>
                </a:xfrm>
                <a:prstGeom prst="rect">
                  <a:avLst/>
                </a:prstGeom>
              </p:spPr>
              <p:txBody>
                <a:bodyPr>
                  <a:noAutofit/>
                </a:bodyPr>
                <a:lstStyle>
                  <a:lvl1pPr algn="l" defTabSz="1007943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85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marR="0" lvl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ru-RU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  <a:t>Ферментированные </a:t>
                  </a:r>
                  <a:br>
                    <a:rPr kumimoji="0" lang="ru-RU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</a:br>
                  <a:r>
                    <a:rPr kumimoji="0" lang="ru-RU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  <a:t>и грибные компоненты:</a:t>
                  </a:r>
                </a:p>
                <a:p>
                  <a:pPr marR="0" lvl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ru-RU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D73778"/>
                      </a:solidFill>
                      <a:effectLst/>
                      <a:uLnTx/>
                      <a:uFillTx/>
                      <a:latin typeface="Commissioner" pitchFamily="2" charset="0"/>
                      <a:ea typeface="+mn-ea"/>
                      <a:cs typeface="+mn-cs"/>
                    </a:rPr>
                    <a:t>Экстракт гидролизованных дрожжей, квашеная соя, экстракт съедобного гриба шиитаке</a:t>
                  </a:r>
                </a:p>
              </p:txBody>
            </p:sp>
          </p:grpSp>
        </p:grp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179BE21-9617-291B-2044-BC23659CCD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31" y="281318"/>
            <a:ext cx="2601714" cy="677799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297F575-EA9A-A2FA-D04C-52572C9092EF}"/>
              </a:ext>
            </a:extLst>
          </p:cNvPr>
          <p:cNvSpPr txBox="1">
            <a:spLocks/>
          </p:cNvSpPr>
          <p:nvPr/>
        </p:nvSpPr>
        <p:spPr>
          <a:xfrm rot="16200000">
            <a:off x="8469724" y="2950119"/>
            <a:ext cx="6858000" cy="9577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5400" dirty="0">
                <a:solidFill>
                  <a:schemeClr val="bg1"/>
                </a:solidFill>
                <a:latin typeface="Century Schoolbook" panose="02040604050505020304" pitchFamily="18" charset="0"/>
              </a:rPr>
              <a:t>DOUBLE LUXURY</a:t>
            </a:r>
            <a:endParaRPr lang="ru-RU" sz="3200" dirty="0">
              <a:solidFill>
                <a:schemeClr val="bg1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6864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6E67FD-30B0-2521-9AF4-0B08E36BFE74}"/>
              </a:ext>
            </a:extLst>
          </p:cNvPr>
          <p:cNvSpPr txBox="1">
            <a:spLocks/>
          </p:cNvSpPr>
          <p:nvPr/>
        </p:nvSpPr>
        <p:spPr>
          <a:xfrm rot="16200000">
            <a:off x="8469724" y="2950119"/>
            <a:ext cx="6858000" cy="9577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5400" dirty="0">
                <a:solidFill>
                  <a:schemeClr val="bg1"/>
                </a:solidFill>
                <a:latin typeface="Century Schoolbook" panose="02040604050505020304" pitchFamily="18" charset="0"/>
              </a:rPr>
              <a:t>DOUBLE LUXURY</a:t>
            </a:r>
            <a:endParaRPr lang="ru-RU" sz="3200" dirty="0">
              <a:solidFill>
                <a:schemeClr val="bg1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298AAF2-F819-1FCC-0F94-352F081F40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099" y="541278"/>
            <a:ext cx="3209056" cy="836023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1E2414C5-7C86-F430-E1CF-0AB78ED5BC99}"/>
              </a:ext>
            </a:extLst>
          </p:cNvPr>
          <p:cNvGrpSpPr/>
          <p:nvPr/>
        </p:nvGrpSpPr>
        <p:grpSpPr>
          <a:xfrm>
            <a:off x="875310" y="1763098"/>
            <a:ext cx="10244634" cy="4523930"/>
            <a:chOff x="875310" y="1763098"/>
            <a:chExt cx="10244634" cy="4523930"/>
          </a:xfrm>
        </p:grpSpPr>
        <p:sp>
          <p:nvSpPr>
            <p:cNvPr id="12" name="Заголовок 1">
              <a:extLst>
                <a:ext uri="{FF2B5EF4-FFF2-40B4-BE49-F238E27FC236}">
                  <a16:creationId xmlns:a16="http://schemas.microsoft.com/office/drawing/2014/main" id="{9C6D97D5-0B4F-364D-33EA-5527F902579A}"/>
                </a:ext>
              </a:extLst>
            </p:cNvPr>
            <p:cNvSpPr txBox="1">
              <a:spLocks/>
            </p:cNvSpPr>
            <p:nvPr/>
          </p:nvSpPr>
          <p:spPr>
            <a:xfrm>
              <a:off x="875310" y="1763098"/>
              <a:ext cx="10244634" cy="1041837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100794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5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sz="5400" b="1" cap="all" dirty="0">
                  <a:solidFill>
                    <a:schemeClr val="bg1"/>
                  </a:solidFill>
                  <a:latin typeface="Commissioner" pitchFamily="2" charset="0"/>
                </a:rPr>
                <a:t>также в состав входят:</a:t>
              </a:r>
              <a:endParaRPr lang="en-US" sz="5400" b="1" cap="all" dirty="0">
                <a:solidFill>
                  <a:schemeClr val="bg1"/>
                </a:solidFill>
                <a:latin typeface="Commissioner" pitchFamily="2" charset="0"/>
              </a:endParaRPr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3836A3D8-4143-EC62-053F-B81ABA68259C}"/>
                </a:ext>
              </a:extLst>
            </p:cNvPr>
            <p:cNvGrpSpPr/>
            <p:nvPr/>
          </p:nvGrpSpPr>
          <p:grpSpPr>
            <a:xfrm>
              <a:off x="931642" y="2683819"/>
              <a:ext cx="10131970" cy="3603209"/>
              <a:chOff x="1030015" y="2683819"/>
              <a:chExt cx="10131970" cy="3603209"/>
            </a:xfrm>
          </p:grpSpPr>
          <p:grpSp>
            <p:nvGrpSpPr>
              <p:cNvPr id="14" name="Группа 13">
                <a:extLst>
                  <a:ext uri="{FF2B5EF4-FFF2-40B4-BE49-F238E27FC236}">
                    <a16:creationId xmlns:a16="http://schemas.microsoft.com/office/drawing/2014/main" id="{1CD1DBB8-DFEB-8AFF-827E-D23B1E04688E}"/>
                  </a:ext>
                </a:extLst>
              </p:cNvPr>
              <p:cNvGrpSpPr/>
              <p:nvPr/>
            </p:nvGrpSpPr>
            <p:grpSpPr>
              <a:xfrm>
                <a:off x="7582606" y="2683819"/>
                <a:ext cx="3579379" cy="3603209"/>
                <a:chOff x="7582606" y="2683819"/>
                <a:chExt cx="3579379" cy="3603209"/>
              </a:xfrm>
            </p:grpSpPr>
            <p:sp>
              <p:nvSpPr>
                <p:cNvPr id="7" name="Прямоугольник: скругленные углы 6">
                  <a:extLst>
                    <a:ext uri="{FF2B5EF4-FFF2-40B4-BE49-F238E27FC236}">
                      <a16:creationId xmlns:a16="http://schemas.microsoft.com/office/drawing/2014/main" id="{39E37121-DD6A-951C-A5AB-0896AE538F1D}"/>
                    </a:ext>
                  </a:extLst>
                </p:cNvPr>
                <p:cNvSpPr/>
                <p:nvPr/>
              </p:nvSpPr>
              <p:spPr>
                <a:xfrm>
                  <a:off x="7582606" y="2683819"/>
                  <a:ext cx="3579379" cy="3603209"/>
                </a:xfrm>
                <a:prstGeom prst="roundRect">
                  <a:avLst>
                    <a:gd name="adj" fmla="val 15425"/>
                  </a:avLst>
                </a:prstGeom>
                <a:solidFill>
                  <a:schemeClr val="bg1">
                    <a:alpha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2" name="Заголовок 1">
                  <a:extLst>
                    <a:ext uri="{FF2B5EF4-FFF2-40B4-BE49-F238E27FC236}">
                      <a16:creationId xmlns:a16="http://schemas.microsoft.com/office/drawing/2014/main" id="{01D0F4DD-DACC-2C7B-225B-93925E4895B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7582606" y="5274407"/>
                  <a:ext cx="3579379" cy="890446"/>
                </a:xfrm>
                <a:prstGeom prst="rect">
                  <a:avLst/>
                </a:prstGeom>
              </p:spPr>
              <p:txBody>
                <a:bodyPr>
                  <a:noAutofit/>
                </a:bodyPr>
                <a:lstStyle>
                  <a:lvl1pPr algn="l" defTabSz="1007943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85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Aft>
                      <a:spcPts val="600"/>
                    </a:spcAft>
                  </a:pPr>
                  <a:r>
                    <a:rPr lang="ru-RU" sz="1920" b="1" spc="-20" dirty="0">
                      <a:solidFill>
                        <a:srgbClr val="AE3189"/>
                      </a:solidFill>
                      <a:latin typeface="Commissioner Medium" pitchFamily="2" charset="0"/>
                    </a:rPr>
                    <a:t>Инновационный клеточный    биокомплекс, обогащенный  экзосомальными факторами </a:t>
                  </a:r>
                </a:p>
              </p:txBody>
            </p:sp>
            <p:sp>
              <p:nvSpPr>
                <p:cNvPr id="9" name="Прямоугольник: скругленные углы 8">
                  <a:extLst>
                    <a:ext uri="{FF2B5EF4-FFF2-40B4-BE49-F238E27FC236}">
                      <a16:creationId xmlns:a16="http://schemas.microsoft.com/office/drawing/2014/main" id="{7586AF5D-D72F-D9B7-CF66-57C53A6C1607}"/>
                    </a:ext>
                  </a:extLst>
                </p:cNvPr>
                <p:cNvSpPr/>
                <p:nvPr/>
              </p:nvSpPr>
              <p:spPr>
                <a:xfrm>
                  <a:off x="7669701" y="2767033"/>
                  <a:ext cx="3405188" cy="2424160"/>
                </a:xfrm>
                <a:prstGeom prst="roundRect">
                  <a:avLst>
                    <a:gd name="adj" fmla="val 21870"/>
                  </a:avLst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13" name="Группа 12">
                <a:extLst>
                  <a:ext uri="{FF2B5EF4-FFF2-40B4-BE49-F238E27FC236}">
                    <a16:creationId xmlns:a16="http://schemas.microsoft.com/office/drawing/2014/main" id="{55304D20-63E9-BAE3-848E-2937A5823CF7}"/>
                  </a:ext>
                </a:extLst>
              </p:cNvPr>
              <p:cNvGrpSpPr/>
              <p:nvPr/>
            </p:nvGrpSpPr>
            <p:grpSpPr>
              <a:xfrm>
                <a:off x="4306310" y="2683819"/>
                <a:ext cx="3082671" cy="3603209"/>
                <a:chOff x="4332186" y="2683819"/>
                <a:chExt cx="3082671" cy="3603209"/>
              </a:xfrm>
            </p:grpSpPr>
            <p:sp>
              <p:nvSpPr>
                <p:cNvPr id="3" name="Прямоугольник: скругленные углы 2">
                  <a:extLst>
                    <a:ext uri="{FF2B5EF4-FFF2-40B4-BE49-F238E27FC236}">
                      <a16:creationId xmlns:a16="http://schemas.microsoft.com/office/drawing/2014/main" id="{6E1CB5E4-BA91-1DBD-921B-14AA10222A95}"/>
                    </a:ext>
                  </a:extLst>
                </p:cNvPr>
                <p:cNvSpPr/>
                <p:nvPr/>
              </p:nvSpPr>
              <p:spPr>
                <a:xfrm>
                  <a:off x="4332186" y="2683819"/>
                  <a:ext cx="3082671" cy="3603209"/>
                </a:xfrm>
                <a:prstGeom prst="roundRect">
                  <a:avLst>
                    <a:gd name="adj" fmla="val 16306"/>
                  </a:avLst>
                </a:prstGeom>
                <a:solidFill>
                  <a:schemeClr val="bg1">
                    <a:alpha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4" name="Заголовок 1">
                  <a:extLst>
                    <a:ext uri="{FF2B5EF4-FFF2-40B4-BE49-F238E27FC236}">
                      <a16:creationId xmlns:a16="http://schemas.microsoft.com/office/drawing/2014/main" id="{34D26849-C289-77E7-C53E-70329DED1D2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454625" y="5443062"/>
                  <a:ext cx="2837793" cy="623539"/>
                </a:xfrm>
                <a:prstGeom prst="rect">
                  <a:avLst/>
                </a:prstGeom>
              </p:spPr>
              <p:txBody>
                <a:bodyPr>
                  <a:noAutofit/>
                </a:bodyPr>
                <a:lstStyle>
                  <a:lvl1pPr algn="l" defTabSz="1007943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85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lnSpc>
                      <a:spcPct val="100000"/>
                    </a:lnSpc>
                    <a:spcAft>
                      <a:spcPts val="600"/>
                    </a:spcAft>
                  </a:pPr>
                  <a:r>
                    <a:rPr lang="ru-RU" sz="2800" b="1" dirty="0">
                      <a:solidFill>
                        <a:srgbClr val="AE3189"/>
                      </a:solidFill>
                      <a:latin typeface="Commissioner Medium" pitchFamily="2" charset="0"/>
                    </a:rPr>
                    <a:t>Сквален</a:t>
                  </a:r>
                  <a:endParaRPr lang="ru-RU" sz="2800" dirty="0">
                    <a:solidFill>
                      <a:srgbClr val="AE3189"/>
                    </a:solidFill>
                    <a:latin typeface="Commissioner Medium" pitchFamily="2" charset="0"/>
                  </a:endParaRPr>
                </a:p>
              </p:txBody>
            </p:sp>
            <p:sp>
              <p:nvSpPr>
                <p:cNvPr id="29" name="Прямоугольник: скругленные углы 28">
                  <a:extLst>
                    <a:ext uri="{FF2B5EF4-FFF2-40B4-BE49-F238E27FC236}">
                      <a16:creationId xmlns:a16="http://schemas.microsoft.com/office/drawing/2014/main" id="{C084863B-B958-3F11-3997-819B1CAE0C68}"/>
                    </a:ext>
                  </a:extLst>
                </p:cNvPr>
                <p:cNvSpPr/>
                <p:nvPr/>
              </p:nvSpPr>
              <p:spPr>
                <a:xfrm>
                  <a:off x="4454625" y="2767033"/>
                  <a:ext cx="2837793" cy="2424160"/>
                </a:xfrm>
                <a:prstGeom prst="round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11" name="Группа 10">
                <a:extLst>
                  <a:ext uri="{FF2B5EF4-FFF2-40B4-BE49-F238E27FC236}">
                    <a16:creationId xmlns:a16="http://schemas.microsoft.com/office/drawing/2014/main" id="{B425A957-31C0-CDCD-D8A3-4412B4282038}"/>
                  </a:ext>
                </a:extLst>
              </p:cNvPr>
              <p:cNvGrpSpPr/>
              <p:nvPr/>
            </p:nvGrpSpPr>
            <p:grpSpPr>
              <a:xfrm>
                <a:off x="1030015" y="2683819"/>
                <a:ext cx="3082671" cy="3603209"/>
                <a:chOff x="1030015" y="2683819"/>
                <a:chExt cx="3082671" cy="3603209"/>
              </a:xfrm>
            </p:grpSpPr>
            <p:sp>
              <p:nvSpPr>
                <p:cNvPr id="30" name="Прямоугольник: скругленные углы 29">
                  <a:extLst>
                    <a:ext uri="{FF2B5EF4-FFF2-40B4-BE49-F238E27FC236}">
                      <a16:creationId xmlns:a16="http://schemas.microsoft.com/office/drawing/2014/main" id="{97E791F2-8434-58A0-E060-11A3B8E80BDB}"/>
                    </a:ext>
                  </a:extLst>
                </p:cNvPr>
                <p:cNvSpPr/>
                <p:nvPr/>
              </p:nvSpPr>
              <p:spPr>
                <a:xfrm>
                  <a:off x="1030015" y="2683819"/>
                  <a:ext cx="3082671" cy="3603209"/>
                </a:xfrm>
                <a:prstGeom prst="roundRect">
                  <a:avLst>
                    <a:gd name="adj" fmla="val 16306"/>
                  </a:avLst>
                </a:prstGeom>
                <a:solidFill>
                  <a:schemeClr val="bg1">
                    <a:alpha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1" name="Заголовок 1">
                  <a:extLst>
                    <a:ext uri="{FF2B5EF4-FFF2-40B4-BE49-F238E27FC236}">
                      <a16:creationId xmlns:a16="http://schemas.microsoft.com/office/drawing/2014/main" id="{111F1C91-0F60-77A1-7D2F-F225E9C1D50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152454" y="5274407"/>
                  <a:ext cx="2837793" cy="792194"/>
                </a:xfrm>
                <a:prstGeom prst="rect">
                  <a:avLst/>
                </a:prstGeom>
              </p:spPr>
              <p:txBody>
                <a:bodyPr>
                  <a:noAutofit/>
                </a:bodyPr>
                <a:lstStyle>
                  <a:lvl1pPr algn="l" defTabSz="1007943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85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/>
                  <a:r>
                    <a:rPr lang="ru-RU" sz="2800" b="1" dirty="0">
                      <a:solidFill>
                        <a:srgbClr val="AE3189"/>
                      </a:solidFill>
                      <a:latin typeface="Commissioner Medium" pitchFamily="2" charset="0"/>
                    </a:rPr>
                    <a:t>Органический</a:t>
                  </a:r>
                </a:p>
                <a:p>
                  <a:pPr algn="ctr"/>
                  <a:r>
                    <a:rPr lang="ru-RU" sz="2800" b="1" dirty="0">
                      <a:solidFill>
                        <a:srgbClr val="AE3189"/>
                      </a:solidFill>
                      <a:latin typeface="Commissioner Medium" pitchFamily="2" charset="0"/>
                    </a:rPr>
                    <a:t>германий</a:t>
                  </a:r>
                  <a:endParaRPr lang="ru-RU" sz="2800" dirty="0">
                    <a:solidFill>
                      <a:srgbClr val="AE3189"/>
                    </a:solidFill>
                    <a:latin typeface="Commissioner Medium" pitchFamily="2" charset="0"/>
                  </a:endParaRPr>
                </a:p>
              </p:txBody>
            </p:sp>
            <p:sp>
              <p:nvSpPr>
                <p:cNvPr id="32" name="Прямоугольник: скругленные углы 31">
                  <a:extLst>
                    <a:ext uri="{FF2B5EF4-FFF2-40B4-BE49-F238E27FC236}">
                      <a16:creationId xmlns:a16="http://schemas.microsoft.com/office/drawing/2014/main" id="{B2B64AA6-EACF-897C-3982-C263730FDEE8}"/>
                    </a:ext>
                  </a:extLst>
                </p:cNvPr>
                <p:cNvSpPr/>
                <p:nvPr/>
              </p:nvSpPr>
              <p:spPr>
                <a:xfrm>
                  <a:off x="1152454" y="2767033"/>
                  <a:ext cx="2837793" cy="2424160"/>
                </a:xfrm>
                <a:prstGeom prst="round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771057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E5E19CD-5700-E0A4-C99E-1909AB9BBA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31" y="281318"/>
            <a:ext cx="2601714" cy="677799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D8F79FEE-E086-63EE-942C-0C92F3E58D4E}"/>
              </a:ext>
            </a:extLst>
          </p:cNvPr>
          <p:cNvGrpSpPr/>
          <p:nvPr/>
        </p:nvGrpSpPr>
        <p:grpSpPr>
          <a:xfrm>
            <a:off x="640503" y="1106262"/>
            <a:ext cx="10553018" cy="5534236"/>
            <a:chOff x="640503" y="1106262"/>
            <a:chExt cx="10553018" cy="5534236"/>
          </a:xfrm>
        </p:grpSpPr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D8762B69-DECA-8716-7622-691E2D2222DC}"/>
                </a:ext>
              </a:extLst>
            </p:cNvPr>
            <p:cNvGrpSpPr/>
            <p:nvPr/>
          </p:nvGrpSpPr>
          <p:grpSpPr>
            <a:xfrm>
              <a:off x="640503" y="2469931"/>
              <a:ext cx="5770185" cy="4170567"/>
              <a:chOff x="640503" y="2469931"/>
              <a:chExt cx="5770185" cy="4170567"/>
            </a:xfrm>
          </p:grpSpPr>
          <p:grpSp>
            <p:nvGrpSpPr>
              <p:cNvPr id="9" name="Группа 8">
                <a:extLst>
                  <a:ext uri="{FF2B5EF4-FFF2-40B4-BE49-F238E27FC236}">
                    <a16:creationId xmlns:a16="http://schemas.microsoft.com/office/drawing/2014/main" id="{9D8450F2-3C8F-2737-2641-639E71400BF1}"/>
                  </a:ext>
                </a:extLst>
              </p:cNvPr>
              <p:cNvGrpSpPr/>
              <p:nvPr/>
            </p:nvGrpSpPr>
            <p:grpSpPr>
              <a:xfrm>
                <a:off x="640503" y="2469931"/>
                <a:ext cx="5770185" cy="3265046"/>
                <a:chOff x="-1897749" y="1761203"/>
                <a:chExt cx="5770185" cy="3254365"/>
              </a:xfrm>
            </p:grpSpPr>
            <p:sp>
              <p:nvSpPr>
                <p:cNvPr id="3" name="Прямоугольник: скругленные углы 2">
                  <a:extLst>
                    <a:ext uri="{FF2B5EF4-FFF2-40B4-BE49-F238E27FC236}">
                      <a16:creationId xmlns:a16="http://schemas.microsoft.com/office/drawing/2014/main" id="{0A3624CA-53C9-80CC-642B-182B57C01484}"/>
                    </a:ext>
                  </a:extLst>
                </p:cNvPr>
                <p:cNvSpPr/>
                <p:nvPr/>
              </p:nvSpPr>
              <p:spPr>
                <a:xfrm>
                  <a:off x="-1897749" y="1761203"/>
                  <a:ext cx="5770185" cy="3254365"/>
                </a:xfrm>
                <a:prstGeom prst="roundRect">
                  <a:avLst>
                    <a:gd name="adj" fmla="val 6877"/>
                  </a:avLst>
                </a:prstGeom>
                <a:solidFill>
                  <a:schemeClr val="bg1">
                    <a:alpha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5" name="Заголовок 1">
                  <a:extLst>
                    <a:ext uri="{FF2B5EF4-FFF2-40B4-BE49-F238E27FC236}">
                      <a16:creationId xmlns:a16="http://schemas.microsoft.com/office/drawing/2014/main" id="{E98349FD-84F6-63A0-1789-CB5086C59AD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768458" y="1835395"/>
                  <a:ext cx="5493749" cy="3055139"/>
                </a:xfrm>
                <a:prstGeom prst="rect">
                  <a:avLst/>
                </a:prstGeom>
              </p:spPr>
              <p:txBody>
                <a:bodyPr>
                  <a:noAutofit/>
                </a:bodyPr>
                <a:lstStyle>
                  <a:lvl1pPr algn="l" defTabSz="1007943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85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:r>
                    <a:rPr lang="ru-RU" sz="2000" b="1" dirty="0">
                      <a:solidFill>
                        <a:srgbClr val="AE3189"/>
                      </a:solidFill>
                      <a:latin typeface="Commissioner" pitchFamily="2" charset="0"/>
                    </a:rPr>
                    <a:t>Свойства:</a:t>
                  </a:r>
                  <a:endParaRPr lang="en-US" sz="2000" b="1" dirty="0">
                    <a:solidFill>
                      <a:srgbClr val="AE3189"/>
                    </a:solidFill>
                    <a:latin typeface="Commissioner" pitchFamily="2" charset="0"/>
                  </a:endParaRPr>
                </a:p>
                <a:p>
                  <a:pPr marL="285750" indent="-285750">
                    <a:lnSpc>
                      <a:spcPct val="100000"/>
                    </a:lnSpc>
                    <a:buFont typeface="Arial" panose="020B0604020202020204" pitchFamily="34" charset="0"/>
                    <a:buChar char="•"/>
                  </a:pPr>
                  <a:r>
                    <a:rPr lang="ru-RU" sz="1800" dirty="0">
                      <a:solidFill>
                        <a:srgbClr val="AE3189"/>
                      </a:solidFill>
                      <a:latin typeface="Commissioner" pitchFamily="2" charset="0"/>
                    </a:rPr>
                    <a:t>Деликатно </a:t>
                  </a:r>
                  <a:r>
                    <a:rPr lang="ru-RU" sz="1800" b="1" dirty="0">
                      <a:solidFill>
                        <a:srgbClr val="AE3189"/>
                      </a:solidFill>
                      <a:latin typeface="Commissioner" pitchFamily="2" charset="0"/>
                    </a:rPr>
                    <a:t>воздействует</a:t>
                  </a:r>
                  <a:r>
                    <a:rPr lang="ru-RU" sz="1800" dirty="0">
                      <a:solidFill>
                        <a:srgbClr val="AE3189"/>
                      </a:solidFill>
                      <a:latin typeface="Commissioner" pitchFamily="2" charset="0"/>
                    </a:rPr>
                    <a:t> на кожу;</a:t>
                  </a:r>
                </a:p>
                <a:p>
                  <a:pPr marL="285750" indent="-285750">
                    <a:lnSpc>
                      <a:spcPct val="100000"/>
                    </a:lnSpc>
                    <a:buFont typeface="Arial" panose="020B0604020202020204" pitchFamily="34" charset="0"/>
                    <a:buChar char="•"/>
                  </a:pPr>
                  <a:r>
                    <a:rPr lang="ru-RU" sz="1800" b="1" dirty="0">
                      <a:solidFill>
                        <a:srgbClr val="AE3189"/>
                      </a:solidFill>
                      <a:latin typeface="Commissioner" pitchFamily="2" charset="0"/>
                    </a:rPr>
                    <a:t>Имеет</a:t>
                  </a:r>
                  <a:r>
                    <a:rPr lang="ru-RU" sz="1800" dirty="0">
                      <a:solidFill>
                        <a:srgbClr val="AE3189"/>
                      </a:solidFill>
                      <a:latin typeface="Commissioner" pitchFamily="2" charset="0"/>
                    </a:rPr>
                    <a:t> глубокое увлажняющее действие;</a:t>
                  </a:r>
                </a:p>
                <a:p>
                  <a:pPr marL="285750" indent="-285750">
                    <a:lnSpc>
                      <a:spcPct val="100000"/>
                    </a:lnSpc>
                    <a:buFont typeface="Arial" panose="020B0604020202020204" pitchFamily="34" charset="0"/>
                    <a:buChar char="•"/>
                  </a:pPr>
                  <a:r>
                    <a:rPr lang="ru-RU" sz="1800" b="1" dirty="0">
                      <a:solidFill>
                        <a:srgbClr val="AE3189"/>
                      </a:solidFill>
                      <a:latin typeface="Commissioner" pitchFamily="2" charset="0"/>
                    </a:rPr>
                    <a:t>Стимулирует</a:t>
                  </a:r>
                  <a:r>
                    <a:rPr lang="ru-RU" sz="1800" dirty="0">
                      <a:solidFill>
                        <a:srgbClr val="AE3189"/>
                      </a:solidFill>
                      <a:latin typeface="Commissioner" pitchFamily="2" charset="0"/>
                    </a:rPr>
                    <a:t> работу клеток кожи;</a:t>
                  </a:r>
                </a:p>
                <a:p>
                  <a:pPr marL="285750" indent="-285750">
                    <a:lnSpc>
                      <a:spcPct val="100000"/>
                    </a:lnSpc>
                    <a:buFont typeface="Arial" panose="020B0604020202020204" pitchFamily="34" charset="0"/>
                    <a:buChar char="•"/>
                  </a:pPr>
                  <a:r>
                    <a:rPr lang="ru-RU" sz="1800" b="1" dirty="0">
                      <a:solidFill>
                        <a:srgbClr val="AE3189"/>
                      </a:solidFill>
                      <a:latin typeface="Commissioner" pitchFamily="2" charset="0"/>
                    </a:rPr>
                    <a:t>Улучшает</a:t>
                  </a:r>
                  <a:r>
                    <a:rPr lang="ru-RU" sz="1800" dirty="0">
                      <a:solidFill>
                        <a:srgbClr val="AE3189"/>
                      </a:solidFill>
                      <a:latin typeface="Commissioner" pitchFamily="2" charset="0"/>
                    </a:rPr>
                    <a:t> микроциркуляцию кожи </a:t>
                  </a:r>
                  <a:br>
                    <a:rPr lang="en-US" sz="1800" dirty="0">
                      <a:solidFill>
                        <a:srgbClr val="AE3189"/>
                      </a:solidFill>
                      <a:latin typeface="Commissioner" pitchFamily="2" charset="0"/>
                    </a:rPr>
                  </a:br>
                  <a:r>
                    <a:rPr lang="ru-RU" sz="1800" dirty="0">
                      <a:solidFill>
                        <a:srgbClr val="AE3189"/>
                      </a:solidFill>
                      <a:latin typeface="Commissioner" pitchFamily="2" charset="0"/>
                    </a:rPr>
                    <a:t>и  тканевое  дыхание;</a:t>
                  </a:r>
                </a:p>
                <a:p>
                  <a:pPr marL="285750" indent="-285750">
                    <a:lnSpc>
                      <a:spcPct val="100000"/>
                    </a:lnSpc>
                    <a:buFont typeface="Arial" panose="020B0604020202020204" pitchFamily="34" charset="0"/>
                    <a:buChar char="•"/>
                  </a:pPr>
                  <a:r>
                    <a:rPr lang="ru-RU" sz="1800" b="1" dirty="0">
                      <a:solidFill>
                        <a:srgbClr val="AE3189"/>
                      </a:solidFill>
                      <a:latin typeface="Commissioner" pitchFamily="2" charset="0"/>
                    </a:rPr>
                    <a:t>Восстанавливает</a:t>
                  </a:r>
                  <a:r>
                    <a:rPr lang="ru-RU" sz="1800" dirty="0">
                      <a:solidFill>
                        <a:srgbClr val="AE3189"/>
                      </a:solidFill>
                      <a:latin typeface="Commissioner" pitchFamily="2" charset="0"/>
                    </a:rPr>
                    <a:t> кожу в период акне;</a:t>
                  </a:r>
                </a:p>
                <a:p>
                  <a:pPr marL="285750" indent="-285750">
                    <a:lnSpc>
                      <a:spcPct val="100000"/>
                    </a:lnSpc>
                    <a:buFont typeface="Arial" panose="020B0604020202020204" pitchFamily="34" charset="0"/>
                    <a:buChar char="•"/>
                  </a:pPr>
                  <a:r>
                    <a:rPr lang="ru-RU" sz="1800" b="1" dirty="0">
                      <a:solidFill>
                        <a:srgbClr val="AE3189"/>
                      </a:solidFill>
                      <a:latin typeface="Commissioner" pitchFamily="2" charset="0"/>
                    </a:rPr>
                    <a:t>Позволяет</a:t>
                  </a:r>
                  <a:r>
                    <a:rPr lang="ru-RU" sz="1800" dirty="0">
                      <a:solidFill>
                        <a:srgbClr val="AE3189"/>
                      </a:solidFill>
                      <a:latin typeface="Commissioner" pitchFamily="2" charset="0"/>
                    </a:rPr>
                    <a:t> восстановить естественный баланс кожи и защитную функцию;</a:t>
                  </a:r>
                </a:p>
                <a:p>
                  <a:pPr marL="285750" indent="-285750">
                    <a:lnSpc>
                      <a:spcPct val="100000"/>
                    </a:lnSpc>
                    <a:buFont typeface="Arial" panose="020B0604020202020204" pitchFamily="34" charset="0"/>
                    <a:buChar char="•"/>
                  </a:pPr>
                  <a:r>
                    <a:rPr lang="ru-RU" sz="1800" b="1" dirty="0">
                      <a:solidFill>
                        <a:srgbClr val="AE3189"/>
                      </a:solidFill>
                      <a:latin typeface="Commissioner" pitchFamily="2" charset="0"/>
                    </a:rPr>
                    <a:t>Обладает</a:t>
                  </a:r>
                  <a:r>
                    <a:rPr lang="ru-RU" sz="1800" dirty="0">
                      <a:solidFill>
                        <a:srgbClr val="AE3189"/>
                      </a:solidFill>
                      <a:latin typeface="Commissioner" pitchFamily="2" charset="0"/>
                    </a:rPr>
                    <a:t> выраженными антиоксидантными свойствами.</a:t>
                  </a:r>
                  <a:endParaRPr lang="en-US" sz="1800" dirty="0">
                    <a:solidFill>
                      <a:srgbClr val="AE3189"/>
                    </a:solidFill>
                    <a:latin typeface="Commissioner" pitchFamily="2" charset="0"/>
                  </a:endParaRPr>
                </a:p>
              </p:txBody>
            </p:sp>
          </p:grpSp>
          <p:grpSp>
            <p:nvGrpSpPr>
              <p:cNvPr id="2" name="Группа 1">
                <a:extLst>
                  <a:ext uri="{FF2B5EF4-FFF2-40B4-BE49-F238E27FC236}">
                    <a16:creationId xmlns:a16="http://schemas.microsoft.com/office/drawing/2014/main" id="{3945DF85-B1C9-BCB9-ED8F-E96B042C7031}"/>
                  </a:ext>
                </a:extLst>
              </p:cNvPr>
              <p:cNvGrpSpPr/>
              <p:nvPr/>
            </p:nvGrpSpPr>
            <p:grpSpPr>
              <a:xfrm>
                <a:off x="640503" y="5817750"/>
                <a:ext cx="5770185" cy="822748"/>
                <a:chOff x="640503" y="5817750"/>
                <a:chExt cx="5770185" cy="822748"/>
              </a:xfrm>
            </p:grpSpPr>
            <p:sp>
              <p:nvSpPr>
                <p:cNvPr id="11" name="Прямоугольник: скругленные углы 10">
                  <a:extLst>
                    <a:ext uri="{FF2B5EF4-FFF2-40B4-BE49-F238E27FC236}">
                      <a16:creationId xmlns:a16="http://schemas.microsoft.com/office/drawing/2014/main" id="{821AC8A9-253C-63F5-E539-97D5251905FB}"/>
                    </a:ext>
                  </a:extLst>
                </p:cNvPr>
                <p:cNvSpPr/>
                <p:nvPr/>
              </p:nvSpPr>
              <p:spPr>
                <a:xfrm>
                  <a:off x="640503" y="5817750"/>
                  <a:ext cx="5770185" cy="822748"/>
                </a:xfrm>
                <a:prstGeom prst="roundRect">
                  <a:avLst>
                    <a:gd name="adj" fmla="val 24128"/>
                  </a:avLst>
                </a:prstGeom>
                <a:solidFill>
                  <a:schemeClr val="bg1">
                    <a:alpha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22" name="Заголовок 1">
                  <a:extLst>
                    <a:ext uri="{FF2B5EF4-FFF2-40B4-BE49-F238E27FC236}">
                      <a16:creationId xmlns:a16="http://schemas.microsoft.com/office/drawing/2014/main" id="{986150DB-E7D3-8265-35F8-AD9937D3F05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769795" y="5852526"/>
                  <a:ext cx="5493748" cy="753197"/>
                </a:xfrm>
                <a:prstGeom prst="rect">
                  <a:avLst/>
                </a:prstGeom>
              </p:spPr>
              <p:txBody>
                <a:bodyPr>
                  <a:noAutofit/>
                </a:bodyPr>
                <a:lstStyle>
                  <a:lvl1pPr algn="l" defTabSz="1007943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85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lnSpc>
                      <a:spcPct val="80000"/>
                    </a:lnSpc>
                  </a:pPr>
                  <a:r>
                    <a:rPr lang="ru-RU" sz="2800" b="1" dirty="0">
                      <a:solidFill>
                        <a:srgbClr val="AE3189"/>
                      </a:solidFill>
                      <a:latin typeface="Commissioner" pitchFamily="2" charset="0"/>
                    </a:rPr>
                    <a:t>Его называют натуральным </a:t>
                  </a:r>
                </a:p>
                <a:p>
                  <a:pPr algn="ctr">
                    <a:lnSpc>
                      <a:spcPct val="80000"/>
                    </a:lnSpc>
                  </a:pPr>
                  <a:r>
                    <a:rPr lang="ru-RU" sz="2800" b="1" dirty="0">
                      <a:solidFill>
                        <a:srgbClr val="AE3189"/>
                      </a:solidFill>
                      <a:latin typeface="Commissioner" pitchFamily="2" charset="0"/>
                    </a:rPr>
                    <a:t>восстановителем клеток.</a:t>
                  </a:r>
                </a:p>
              </p:txBody>
            </p:sp>
          </p:grpSp>
        </p:grpSp>
        <p:sp>
          <p:nvSpPr>
            <p:cNvPr id="8" name="Заголовок 1">
              <a:extLst>
                <a:ext uri="{FF2B5EF4-FFF2-40B4-BE49-F238E27FC236}">
                  <a16:creationId xmlns:a16="http://schemas.microsoft.com/office/drawing/2014/main" id="{2DB2C7D3-8B2C-BC88-29E5-2D47588586CB}"/>
                </a:ext>
              </a:extLst>
            </p:cNvPr>
            <p:cNvSpPr txBox="1">
              <a:spLocks/>
            </p:cNvSpPr>
            <p:nvPr/>
          </p:nvSpPr>
          <p:spPr>
            <a:xfrm>
              <a:off x="998480" y="1106262"/>
              <a:ext cx="10195041" cy="123822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100794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5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sz="4800" b="1" dirty="0">
                  <a:solidFill>
                    <a:schemeClr val="bg1"/>
                  </a:solidFill>
                  <a:latin typeface="Commissioner" pitchFamily="2" charset="0"/>
                </a:rPr>
                <a:t>ОРГАНИЧЕСКИЙ ГЕРМАНИЙ</a:t>
              </a:r>
              <a:endParaRPr lang="en-US" sz="4800" b="1" dirty="0">
                <a:solidFill>
                  <a:schemeClr val="bg1"/>
                </a:solidFill>
                <a:latin typeface="Commissioner" pitchFamily="2" charset="0"/>
              </a:endParaRPr>
            </a:p>
            <a:p>
              <a:pPr algn="ctr"/>
              <a:r>
                <a:rPr lang="ru-RU" sz="3200" b="1" dirty="0">
                  <a:solidFill>
                    <a:schemeClr val="bg1"/>
                  </a:solidFill>
                  <a:latin typeface="Commissioner" pitchFamily="2" charset="0"/>
                </a:rPr>
                <a:t>открыт в 1967 году доктором Казухико Асаи</a:t>
              </a:r>
              <a:endParaRPr lang="ru-RU" sz="2800" b="1" dirty="0">
                <a:solidFill>
                  <a:schemeClr val="bg1"/>
                </a:solidFill>
                <a:latin typeface="Commissioner" pitchFamily="2" charset="0"/>
              </a:endParaRPr>
            </a:p>
          </p:txBody>
        </p:sp>
      </p:grp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4884ABE9-21DE-1DF6-7E4D-E4ACCE756677}"/>
              </a:ext>
            </a:extLst>
          </p:cNvPr>
          <p:cNvSpPr txBox="1">
            <a:spLocks/>
          </p:cNvSpPr>
          <p:nvPr/>
        </p:nvSpPr>
        <p:spPr>
          <a:xfrm rot="16200000">
            <a:off x="8469724" y="2950119"/>
            <a:ext cx="6858000" cy="9577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5400" dirty="0">
                <a:solidFill>
                  <a:schemeClr val="bg1"/>
                </a:solidFill>
                <a:latin typeface="Century Schoolbook" panose="02040604050505020304" pitchFamily="18" charset="0"/>
              </a:rPr>
              <a:t>DOUBLE LUXURY</a:t>
            </a:r>
            <a:endParaRPr lang="ru-RU" sz="3200" dirty="0">
              <a:solidFill>
                <a:schemeClr val="bg1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439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67746861-1C4C-3C61-F123-07E5BB1934FC}"/>
              </a:ext>
            </a:extLst>
          </p:cNvPr>
          <p:cNvGrpSpPr/>
          <p:nvPr/>
        </p:nvGrpSpPr>
        <p:grpSpPr>
          <a:xfrm>
            <a:off x="640503" y="1106262"/>
            <a:ext cx="10810093" cy="5388310"/>
            <a:chOff x="640503" y="1106262"/>
            <a:chExt cx="10810093" cy="5388310"/>
          </a:xfrm>
        </p:grpSpPr>
        <p:sp>
          <p:nvSpPr>
            <p:cNvPr id="5" name="Заголовок 1">
              <a:extLst>
                <a:ext uri="{FF2B5EF4-FFF2-40B4-BE49-F238E27FC236}">
                  <a16:creationId xmlns:a16="http://schemas.microsoft.com/office/drawing/2014/main" id="{8D86D56E-AEDC-78A4-CB9E-FA0D730B7177}"/>
                </a:ext>
              </a:extLst>
            </p:cNvPr>
            <p:cNvSpPr txBox="1">
              <a:spLocks/>
            </p:cNvSpPr>
            <p:nvPr/>
          </p:nvSpPr>
          <p:spPr>
            <a:xfrm>
              <a:off x="640504" y="1106262"/>
              <a:ext cx="10810092" cy="1310908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100794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5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sz="4800" b="1" cap="all" dirty="0">
                  <a:solidFill>
                    <a:schemeClr val="bg1"/>
                  </a:solidFill>
                  <a:latin typeface="Commissioner" pitchFamily="2" charset="0"/>
                </a:rPr>
                <a:t>СКВАЛЕН – это экстракт</a:t>
              </a:r>
              <a:br>
                <a:rPr lang="en-US" sz="3600" b="1" cap="all" dirty="0">
                  <a:solidFill>
                    <a:schemeClr val="bg1"/>
                  </a:solidFill>
                  <a:latin typeface="Commissioner" pitchFamily="2" charset="0"/>
                </a:rPr>
              </a:br>
              <a:r>
                <a:rPr lang="ru-RU" sz="3600" b="1" cap="all" dirty="0">
                  <a:solidFill>
                    <a:schemeClr val="bg1"/>
                  </a:solidFill>
                  <a:latin typeface="Commissioner" pitchFamily="2" charset="0"/>
                </a:rPr>
                <a:t>из печени глубоководных акул</a:t>
              </a:r>
              <a:endParaRPr lang="ru-RU" sz="2800" b="1" cap="all" dirty="0">
                <a:solidFill>
                  <a:schemeClr val="bg1"/>
                </a:solidFill>
                <a:latin typeface="Commissioner" pitchFamily="2" charset="0"/>
              </a:endParaRPr>
            </a:p>
          </p:txBody>
        </p: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DC596753-F376-E700-64B4-C3BB5D528F0F}"/>
                </a:ext>
              </a:extLst>
            </p:cNvPr>
            <p:cNvGrpSpPr/>
            <p:nvPr/>
          </p:nvGrpSpPr>
          <p:grpSpPr>
            <a:xfrm>
              <a:off x="640503" y="2501457"/>
              <a:ext cx="6005512" cy="3993115"/>
              <a:chOff x="640503" y="2501457"/>
              <a:chExt cx="6005512" cy="3993115"/>
            </a:xfrm>
          </p:grpSpPr>
          <p:sp>
            <p:nvSpPr>
              <p:cNvPr id="6" name="Прямоугольник: скругленные углы 5">
                <a:extLst>
                  <a:ext uri="{FF2B5EF4-FFF2-40B4-BE49-F238E27FC236}">
                    <a16:creationId xmlns:a16="http://schemas.microsoft.com/office/drawing/2014/main" id="{7B63F726-6DD2-7396-C43D-38A857B891F0}"/>
                  </a:ext>
                </a:extLst>
              </p:cNvPr>
              <p:cNvSpPr/>
              <p:nvPr/>
            </p:nvSpPr>
            <p:spPr>
              <a:xfrm>
                <a:off x="640503" y="2501457"/>
                <a:ext cx="6005512" cy="3993115"/>
              </a:xfrm>
              <a:prstGeom prst="roundRect">
                <a:avLst>
                  <a:gd name="adj" fmla="val 6877"/>
                </a:avLst>
              </a:prstGeom>
              <a:solidFill>
                <a:schemeClr val="bg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3" name="Заголовок 1">
                <a:extLst>
                  <a:ext uri="{FF2B5EF4-FFF2-40B4-BE49-F238E27FC236}">
                    <a16:creationId xmlns:a16="http://schemas.microsoft.com/office/drawing/2014/main" id="{CADEA6A7-C8C9-ACAD-1F11-6F951EE1A34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41406" y="2585743"/>
                <a:ext cx="5904609" cy="3824542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algn="l" defTabSz="1007943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85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ru-RU" sz="2400" b="1" dirty="0">
                    <a:solidFill>
                      <a:srgbClr val="753CA4"/>
                    </a:solidFill>
                    <a:latin typeface="Commissioner" pitchFamily="2" charset="0"/>
                  </a:rPr>
                  <a:t>Свойства:</a:t>
                </a:r>
                <a:endParaRPr lang="en-US" sz="2400" b="1" dirty="0">
                  <a:solidFill>
                    <a:srgbClr val="753CA4"/>
                  </a:solidFill>
                  <a:latin typeface="Commissioner" pitchFamily="2" charset="0"/>
                </a:endParaRPr>
              </a:p>
              <a:p>
                <a:pPr marL="285750" indent="-285750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ru-RU" sz="2200" dirty="0">
                    <a:solidFill>
                      <a:srgbClr val="753CA4"/>
                    </a:solidFill>
                    <a:latin typeface="Commissioner" pitchFamily="2" charset="0"/>
                  </a:rPr>
                  <a:t>Эффективный </a:t>
                </a:r>
                <a:r>
                  <a:rPr lang="ru-RU" sz="2200" b="1" dirty="0">
                    <a:solidFill>
                      <a:srgbClr val="753CA4"/>
                    </a:solidFill>
                    <a:latin typeface="Commissioner" pitchFamily="2" charset="0"/>
                  </a:rPr>
                  <a:t>антиоксидант</a:t>
                </a:r>
                <a:r>
                  <a:rPr lang="ru-RU" sz="2200" dirty="0">
                    <a:solidFill>
                      <a:srgbClr val="753CA4"/>
                    </a:solidFill>
                    <a:latin typeface="Commissioner" pitchFamily="2" charset="0"/>
                  </a:rPr>
                  <a:t>;</a:t>
                </a:r>
              </a:p>
              <a:p>
                <a:pPr marL="285750" indent="-285750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ru-RU" sz="2200" dirty="0">
                    <a:solidFill>
                      <a:srgbClr val="753CA4"/>
                    </a:solidFill>
                    <a:latin typeface="Commissioner" pitchFamily="2" charset="0"/>
                  </a:rPr>
                  <a:t>Природный </a:t>
                </a:r>
                <a:r>
                  <a:rPr lang="ru-RU" sz="2200" b="1" dirty="0">
                    <a:solidFill>
                      <a:srgbClr val="753CA4"/>
                    </a:solidFill>
                    <a:latin typeface="Commissioner" pitchFamily="2" charset="0"/>
                  </a:rPr>
                  <a:t>увлажнитель</a:t>
                </a:r>
                <a:r>
                  <a:rPr lang="ru-RU" sz="2200" dirty="0">
                    <a:solidFill>
                      <a:srgbClr val="753CA4"/>
                    </a:solidFill>
                    <a:latin typeface="Commissioner" pitchFamily="2" charset="0"/>
                  </a:rPr>
                  <a:t>;</a:t>
                </a:r>
              </a:p>
              <a:p>
                <a:pPr marL="285750" indent="-285750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ru-RU" sz="2200" b="1" dirty="0">
                    <a:solidFill>
                      <a:srgbClr val="753CA4"/>
                    </a:solidFill>
                    <a:latin typeface="Commissioner" pitchFamily="2" charset="0"/>
                  </a:rPr>
                  <a:t>Обладает</a:t>
                </a:r>
                <a:r>
                  <a:rPr lang="ru-RU" sz="2200" dirty="0">
                    <a:solidFill>
                      <a:srgbClr val="753CA4"/>
                    </a:solidFill>
                    <a:latin typeface="Commissioner" pitchFamily="2" charset="0"/>
                  </a:rPr>
                  <a:t> смягчающим свойством;</a:t>
                </a:r>
              </a:p>
              <a:p>
                <a:pPr marL="285750" indent="-285750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ru-RU" sz="2200" b="1" dirty="0">
                    <a:solidFill>
                      <a:srgbClr val="753CA4"/>
                    </a:solidFill>
                    <a:latin typeface="Commissioner" pitchFamily="2" charset="0"/>
                  </a:rPr>
                  <a:t>Насыщает</a:t>
                </a:r>
                <a:r>
                  <a:rPr lang="ru-RU" sz="2200" dirty="0">
                    <a:solidFill>
                      <a:srgbClr val="753CA4"/>
                    </a:solidFill>
                    <a:latin typeface="Commissioner" pitchFamily="2" charset="0"/>
                  </a:rPr>
                  <a:t> кожу кислородом;</a:t>
                </a:r>
              </a:p>
              <a:p>
                <a:pPr marL="285750" indent="-285750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ru-RU" sz="2200" b="1" dirty="0">
                    <a:solidFill>
                      <a:srgbClr val="753CA4"/>
                    </a:solidFill>
                    <a:latin typeface="Commissioner" pitchFamily="2" charset="0"/>
                  </a:rPr>
                  <a:t>Обладает</a:t>
                </a:r>
                <a:r>
                  <a:rPr lang="ru-RU" sz="2200" dirty="0">
                    <a:solidFill>
                      <a:srgbClr val="753CA4"/>
                    </a:solidFill>
                    <a:latin typeface="Commissioner" pitchFamily="2" charset="0"/>
                  </a:rPr>
                  <a:t> бактерицидными, противовоспалительными </a:t>
                </a:r>
                <a:br>
                  <a:rPr lang="ru-RU" sz="2200" dirty="0">
                    <a:solidFill>
                      <a:srgbClr val="753CA4"/>
                    </a:solidFill>
                    <a:latin typeface="Commissioner" pitchFamily="2" charset="0"/>
                  </a:rPr>
                </a:br>
                <a:r>
                  <a:rPr lang="ru-RU" sz="2200" dirty="0">
                    <a:solidFill>
                      <a:srgbClr val="753CA4"/>
                    </a:solidFill>
                    <a:latin typeface="Commissioner" pitchFamily="2" charset="0"/>
                  </a:rPr>
                  <a:t>и заживляющими свойствами;</a:t>
                </a:r>
              </a:p>
              <a:p>
                <a:pPr marL="285750" indent="-285750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ru-RU" sz="2200" b="1" dirty="0">
                    <a:solidFill>
                      <a:srgbClr val="753CA4"/>
                    </a:solidFill>
                    <a:latin typeface="Commissioner" pitchFamily="2" charset="0"/>
                  </a:rPr>
                  <a:t>Восстанавливает</a:t>
                </a:r>
                <a:r>
                  <a:rPr lang="ru-RU" sz="2200" dirty="0">
                    <a:solidFill>
                      <a:srgbClr val="753CA4"/>
                    </a:solidFill>
                    <a:latin typeface="Commissioner" pitchFamily="2" charset="0"/>
                  </a:rPr>
                  <a:t> клетки;</a:t>
                </a:r>
              </a:p>
              <a:p>
                <a:pPr marL="285750" indent="-285750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ru-RU" sz="2200" b="1" dirty="0">
                    <a:solidFill>
                      <a:srgbClr val="753CA4"/>
                    </a:solidFill>
                    <a:latin typeface="Commissioner" pitchFamily="2" charset="0"/>
                  </a:rPr>
                  <a:t>Замедляет</a:t>
                </a:r>
                <a:r>
                  <a:rPr lang="ru-RU" sz="2200" dirty="0">
                    <a:solidFill>
                      <a:srgbClr val="753CA4"/>
                    </a:solidFill>
                    <a:latin typeface="Commissioner" pitchFamily="2" charset="0"/>
                  </a:rPr>
                  <a:t> старение и омолаживает;</a:t>
                </a:r>
              </a:p>
              <a:p>
                <a:pPr marL="285750" indent="-285750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ru-RU" sz="2200" b="1" dirty="0">
                    <a:solidFill>
                      <a:srgbClr val="753CA4"/>
                    </a:solidFill>
                    <a:latin typeface="Commissioner" pitchFamily="2" charset="0"/>
                  </a:rPr>
                  <a:t>Обладает</a:t>
                </a:r>
                <a:r>
                  <a:rPr lang="ru-RU" sz="2200" dirty="0">
                    <a:solidFill>
                      <a:srgbClr val="753CA4"/>
                    </a:solidFill>
                    <a:latin typeface="Commissioner" pitchFamily="2" charset="0"/>
                  </a:rPr>
                  <a:t> укрепляющими свойствами.</a:t>
                </a:r>
                <a:endParaRPr lang="ru-RU" sz="2200" b="1" dirty="0">
                  <a:solidFill>
                    <a:srgbClr val="753CA4"/>
                  </a:solidFill>
                  <a:latin typeface="Commissioner" pitchFamily="2" charset="0"/>
                </a:endParaRPr>
              </a:p>
            </p:txBody>
          </p:sp>
        </p:grp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47E5BB-96B2-FF18-6B9F-28A1CA6B5A07}"/>
              </a:ext>
            </a:extLst>
          </p:cNvPr>
          <p:cNvSpPr txBox="1">
            <a:spLocks/>
          </p:cNvSpPr>
          <p:nvPr/>
        </p:nvSpPr>
        <p:spPr>
          <a:xfrm rot="16200000">
            <a:off x="8469724" y="2950119"/>
            <a:ext cx="6858000" cy="9577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5400" dirty="0">
                <a:solidFill>
                  <a:schemeClr val="bg1"/>
                </a:solidFill>
                <a:latin typeface="Century Schoolbook" panose="02040604050505020304" pitchFamily="18" charset="0"/>
              </a:rPr>
              <a:t>DOUBLE LUXURY</a:t>
            </a:r>
            <a:endParaRPr lang="ru-RU" sz="3200" dirty="0">
              <a:solidFill>
                <a:schemeClr val="bg1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011DCD-B348-31D0-88CC-D6E6FF3BA8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31" y="281318"/>
            <a:ext cx="2601714" cy="67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6301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DD49EF-A51B-F0CB-4E1F-CE772B6238A0}"/>
              </a:ext>
            </a:extLst>
          </p:cNvPr>
          <p:cNvSpPr txBox="1">
            <a:spLocks/>
          </p:cNvSpPr>
          <p:nvPr/>
        </p:nvSpPr>
        <p:spPr>
          <a:xfrm rot="16200000">
            <a:off x="8469724" y="2950119"/>
            <a:ext cx="6858000" cy="9577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5400" dirty="0">
                <a:solidFill>
                  <a:schemeClr val="bg1"/>
                </a:solidFill>
                <a:latin typeface="Century Schoolbook" panose="02040604050505020304" pitchFamily="18" charset="0"/>
              </a:rPr>
              <a:t>DOUBLE LUXURY</a:t>
            </a:r>
            <a:endParaRPr lang="ru-RU" sz="3200" dirty="0">
              <a:solidFill>
                <a:schemeClr val="bg1"/>
              </a:solidFill>
              <a:latin typeface="Century Schoolbook" panose="02040604050505020304" pitchFamily="18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3EDCD17D-D1F8-BDD9-47EB-F60CB53DFA12}"/>
              </a:ext>
            </a:extLst>
          </p:cNvPr>
          <p:cNvGrpSpPr/>
          <p:nvPr/>
        </p:nvGrpSpPr>
        <p:grpSpPr>
          <a:xfrm>
            <a:off x="3053450" y="1651349"/>
            <a:ext cx="5769788" cy="4739582"/>
            <a:chOff x="3053450" y="1651349"/>
            <a:chExt cx="5769788" cy="4739582"/>
          </a:xfrm>
        </p:grpSpPr>
        <p:sp>
          <p:nvSpPr>
            <p:cNvPr id="7" name="Заголовок 1">
              <a:extLst>
                <a:ext uri="{FF2B5EF4-FFF2-40B4-BE49-F238E27FC236}">
                  <a16:creationId xmlns:a16="http://schemas.microsoft.com/office/drawing/2014/main" id="{6473A9EF-34FB-3534-861D-E6F88A76C835}"/>
                </a:ext>
              </a:extLst>
            </p:cNvPr>
            <p:cNvSpPr txBox="1">
              <a:spLocks/>
            </p:cNvSpPr>
            <p:nvPr/>
          </p:nvSpPr>
          <p:spPr>
            <a:xfrm>
              <a:off x="3053450" y="1651349"/>
              <a:ext cx="5379506" cy="1000124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100794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5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5400" b="1" dirty="0">
                  <a:solidFill>
                    <a:schemeClr val="bg1"/>
                  </a:solidFill>
                  <a:latin typeface="Commissioner" pitchFamily="2" charset="0"/>
                </a:rPr>
                <a:t>ВАЖНО!</a:t>
              </a:r>
            </a:p>
          </p:txBody>
        </p:sp>
        <p:grpSp>
          <p:nvGrpSpPr>
            <p:cNvPr id="3" name="Группа 2">
              <a:extLst>
                <a:ext uri="{FF2B5EF4-FFF2-40B4-BE49-F238E27FC236}">
                  <a16:creationId xmlns:a16="http://schemas.microsoft.com/office/drawing/2014/main" id="{613BC48A-D910-7356-1DC7-7568B0C2F06B}"/>
                </a:ext>
              </a:extLst>
            </p:cNvPr>
            <p:cNvGrpSpPr/>
            <p:nvPr/>
          </p:nvGrpSpPr>
          <p:grpSpPr>
            <a:xfrm>
              <a:off x="3181269" y="2612145"/>
              <a:ext cx="5641969" cy="3778786"/>
              <a:chOff x="3181269" y="2612145"/>
              <a:chExt cx="5641969" cy="3778786"/>
            </a:xfrm>
          </p:grpSpPr>
          <p:sp>
            <p:nvSpPr>
              <p:cNvPr id="12" name="Прямоугольник: скругленные углы 11">
                <a:extLst>
                  <a:ext uri="{FF2B5EF4-FFF2-40B4-BE49-F238E27FC236}">
                    <a16:creationId xmlns:a16="http://schemas.microsoft.com/office/drawing/2014/main" id="{64766A8C-4FB7-F4FD-96D1-7DE0F3AB3022}"/>
                  </a:ext>
                </a:extLst>
              </p:cNvPr>
              <p:cNvSpPr/>
              <p:nvPr/>
            </p:nvSpPr>
            <p:spPr>
              <a:xfrm>
                <a:off x="3181269" y="2612145"/>
                <a:ext cx="5641969" cy="3778786"/>
              </a:xfrm>
              <a:prstGeom prst="roundRect">
                <a:avLst>
                  <a:gd name="adj" fmla="val 6877"/>
                </a:avLst>
              </a:prstGeom>
              <a:solidFill>
                <a:schemeClr val="bg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" name="Заголовок 1">
                <a:extLst>
                  <a:ext uri="{FF2B5EF4-FFF2-40B4-BE49-F238E27FC236}">
                    <a16:creationId xmlns:a16="http://schemas.microsoft.com/office/drawing/2014/main" id="{FE2B5F31-D27F-811D-D689-1CC1355DF67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265474" y="2612145"/>
                <a:ext cx="5557764" cy="3651156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algn="l" defTabSz="1007943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85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ru-RU" sz="2800" b="1" dirty="0">
                    <a:solidFill>
                      <a:srgbClr val="753CA4"/>
                    </a:solidFill>
                    <a:latin typeface="Commissioner" pitchFamily="2" charset="0"/>
                  </a:rPr>
                  <a:t>Сквален – витамин кислорода!</a:t>
                </a:r>
                <a:endParaRPr lang="en-US" sz="800" b="1" dirty="0">
                  <a:solidFill>
                    <a:srgbClr val="753CA4"/>
                  </a:solidFill>
                  <a:latin typeface="Commissioner" pitchFamily="2" charset="0"/>
                </a:endParaRPr>
              </a:p>
              <a:p>
                <a:pPr>
                  <a:lnSpc>
                    <a:spcPct val="120000"/>
                  </a:lnSpc>
                </a:pPr>
                <a:endParaRPr lang="en-US" sz="800" b="1" dirty="0">
                  <a:solidFill>
                    <a:srgbClr val="753CA4"/>
                  </a:solidFill>
                  <a:latin typeface="Commissioner" pitchFamily="2" charset="0"/>
                </a:endParaRPr>
              </a:p>
              <a:p>
                <a:pPr marL="342900" indent="-34290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ru-RU" sz="2000" b="1" dirty="0">
                    <a:solidFill>
                      <a:srgbClr val="753CA4"/>
                    </a:solidFill>
                    <a:latin typeface="Commissioner" pitchFamily="2" charset="0"/>
                  </a:rPr>
                  <a:t>Образует</a:t>
                </a:r>
                <a:r>
                  <a:rPr lang="ru-RU" sz="2000" dirty="0">
                    <a:solidFill>
                      <a:srgbClr val="753CA4"/>
                    </a:solidFill>
                    <a:latin typeface="Commissioner" pitchFamily="2" charset="0"/>
                  </a:rPr>
                  <a:t> защитную, естественную гидролипидную мантию;</a:t>
                </a:r>
              </a:p>
              <a:p>
                <a:pPr marL="342900" indent="-34290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ru-RU" sz="2000" b="1" dirty="0">
                    <a:solidFill>
                      <a:srgbClr val="753CA4"/>
                    </a:solidFill>
                    <a:latin typeface="Commissioner" pitchFamily="2" charset="0"/>
                  </a:rPr>
                  <a:t>Защищает</a:t>
                </a:r>
                <a:r>
                  <a:rPr lang="ru-RU" sz="2000" dirty="0">
                    <a:solidFill>
                      <a:srgbClr val="753CA4"/>
                    </a:solidFill>
                    <a:latin typeface="Commissioner" pitchFamily="2" charset="0"/>
                  </a:rPr>
                  <a:t> от инфекций и вирусов; </a:t>
                </a:r>
              </a:p>
              <a:p>
                <a:pPr marL="342900" indent="-34290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ru-RU" sz="2000" b="1" dirty="0">
                    <a:solidFill>
                      <a:srgbClr val="753CA4"/>
                    </a:solidFill>
                    <a:latin typeface="Commissioner" pitchFamily="2" charset="0"/>
                  </a:rPr>
                  <a:t>Является</a:t>
                </a:r>
                <a:r>
                  <a:rPr lang="ru-RU" sz="2000" dirty="0">
                    <a:solidFill>
                      <a:srgbClr val="753CA4"/>
                    </a:solidFill>
                    <a:latin typeface="Commissioner" pitchFamily="2" charset="0"/>
                  </a:rPr>
                  <a:t> мощным «транспортным средством» для витаминов, микроэлементов и минералов;</a:t>
                </a:r>
              </a:p>
              <a:p>
                <a:pPr marL="342900" indent="-34290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ru-RU" sz="2000" b="1" dirty="0">
                    <a:solidFill>
                      <a:srgbClr val="753CA4"/>
                    </a:solidFill>
                    <a:latin typeface="Commissioner" pitchFamily="2" charset="0"/>
                  </a:rPr>
                  <a:t>Усиливает</a:t>
                </a:r>
                <a:r>
                  <a:rPr lang="ru-RU" sz="2000" dirty="0">
                    <a:solidFill>
                      <a:srgbClr val="753CA4"/>
                    </a:solidFill>
                    <a:latin typeface="Commissioner" pitchFamily="2" charset="0"/>
                  </a:rPr>
                  <a:t> действие крем-геля;</a:t>
                </a:r>
              </a:p>
              <a:p>
                <a:pPr marL="342900" indent="-34290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ru-RU" sz="2000" b="1" dirty="0">
                    <a:solidFill>
                      <a:srgbClr val="753CA4"/>
                    </a:solidFill>
                    <a:latin typeface="Commissioner" pitchFamily="2" charset="0"/>
                  </a:rPr>
                  <a:t>Способствует</a:t>
                </a:r>
                <a:r>
                  <a:rPr lang="ru-RU" sz="2000" dirty="0">
                    <a:solidFill>
                      <a:srgbClr val="753CA4"/>
                    </a:solidFill>
                    <a:latin typeface="Commissioner" pitchFamily="2" charset="0"/>
                  </a:rPr>
                  <a:t> укреплению иммунитета.</a:t>
                </a:r>
              </a:p>
            </p:txBody>
          </p:sp>
        </p:grp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2C46352-8B90-EEE5-ACF1-F5443B7876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269" y="467069"/>
            <a:ext cx="3209056" cy="8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646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DD49EF-A51B-F0CB-4E1F-CE772B6238A0}"/>
              </a:ext>
            </a:extLst>
          </p:cNvPr>
          <p:cNvSpPr txBox="1">
            <a:spLocks/>
          </p:cNvSpPr>
          <p:nvPr/>
        </p:nvSpPr>
        <p:spPr>
          <a:xfrm rot="16200000">
            <a:off x="8469724" y="2950119"/>
            <a:ext cx="6858000" cy="9577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5400" dirty="0">
                <a:solidFill>
                  <a:schemeClr val="bg1"/>
                </a:solidFill>
                <a:latin typeface="Century Schoolbook" panose="02040604050505020304" pitchFamily="18" charset="0"/>
              </a:rPr>
              <a:t>DOUBLE LUXURY</a:t>
            </a:r>
            <a:endParaRPr lang="ru-RU" sz="3200" dirty="0">
              <a:solidFill>
                <a:schemeClr val="bg1"/>
              </a:solidFill>
              <a:latin typeface="Century Schoolbook" panose="02040604050505020304" pitchFamily="18" charset="0"/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D3AA3681-6FDE-FFF4-35C8-F5D0BEEDCE7E}"/>
              </a:ext>
            </a:extLst>
          </p:cNvPr>
          <p:cNvGrpSpPr/>
          <p:nvPr/>
        </p:nvGrpSpPr>
        <p:grpSpPr>
          <a:xfrm>
            <a:off x="640503" y="1106262"/>
            <a:ext cx="10718293" cy="5315559"/>
            <a:chOff x="640503" y="1106262"/>
            <a:chExt cx="10718293" cy="5315559"/>
          </a:xfrm>
        </p:grpSpPr>
        <p:sp>
          <p:nvSpPr>
            <p:cNvPr id="7" name="Заголовок 1">
              <a:extLst>
                <a:ext uri="{FF2B5EF4-FFF2-40B4-BE49-F238E27FC236}">
                  <a16:creationId xmlns:a16="http://schemas.microsoft.com/office/drawing/2014/main" id="{6473A9EF-34FB-3534-861D-E6F88A76C835}"/>
                </a:ext>
              </a:extLst>
            </p:cNvPr>
            <p:cNvSpPr txBox="1">
              <a:spLocks/>
            </p:cNvSpPr>
            <p:nvPr/>
          </p:nvSpPr>
          <p:spPr>
            <a:xfrm>
              <a:off x="640504" y="1106262"/>
              <a:ext cx="10718292" cy="1513831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100794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5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sz="4800" b="1" cap="all" dirty="0">
                  <a:solidFill>
                    <a:schemeClr val="bg1"/>
                  </a:solidFill>
                  <a:latin typeface="Commissioner" pitchFamily="2" charset="0"/>
                </a:rPr>
                <a:t>Инновационный клеточный биокомплекс</a:t>
              </a:r>
            </a:p>
          </p:txBody>
        </p:sp>
        <p:grpSp>
          <p:nvGrpSpPr>
            <p:cNvPr id="3" name="Группа 2">
              <a:extLst>
                <a:ext uri="{FF2B5EF4-FFF2-40B4-BE49-F238E27FC236}">
                  <a16:creationId xmlns:a16="http://schemas.microsoft.com/office/drawing/2014/main" id="{CE1DDBA3-DC2B-E443-668D-D323408C19B6}"/>
                </a:ext>
              </a:extLst>
            </p:cNvPr>
            <p:cNvGrpSpPr/>
            <p:nvPr/>
          </p:nvGrpSpPr>
          <p:grpSpPr>
            <a:xfrm>
              <a:off x="640503" y="2575034"/>
              <a:ext cx="6002035" cy="3846787"/>
              <a:chOff x="640503" y="2575034"/>
              <a:chExt cx="6002035" cy="3846787"/>
            </a:xfrm>
          </p:grpSpPr>
          <p:sp>
            <p:nvSpPr>
              <p:cNvPr id="5" name="Прямоугольник: скругленные углы 4">
                <a:extLst>
                  <a:ext uri="{FF2B5EF4-FFF2-40B4-BE49-F238E27FC236}">
                    <a16:creationId xmlns:a16="http://schemas.microsoft.com/office/drawing/2014/main" id="{2B9888C2-7CED-8B43-047D-E739FF801C82}"/>
                  </a:ext>
                </a:extLst>
              </p:cNvPr>
              <p:cNvSpPr/>
              <p:nvPr/>
            </p:nvSpPr>
            <p:spPr>
              <a:xfrm>
                <a:off x="640503" y="2575034"/>
                <a:ext cx="6002035" cy="3846787"/>
              </a:xfrm>
              <a:prstGeom prst="roundRect">
                <a:avLst>
                  <a:gd name="adj" fmla="val 6877"/>
                </a:avLst>
              </a:prstGeom>
              <a:solidFill>
                <a:schemeClr val="bg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6" name="Заголовок 1">
                <a:extLst>
                  <a:ext uri="{FF2B5EF4-FFF2-40B4-BE49-F238E27FC236}">
                    <a16:creationId xmlns:a16="http://schemas.microsoft.com/office/drawing/2014/main" id="{A37E78D9-0F3B-4566-9FE9-C317A5D5DC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41406" y="2701159"/>
                <a:ext cx="5753987" cy="3605389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algn="l" defTabSz="1007943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85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ru-RU" sz="2800" b="1" dirty="0">
                    <a:solidFill>
                      <a:srgbClr val="753CA4"/>
                    </a:solidFill>
                    <a:latin typeface="Commissioner" pitchFamily="2" charset="0"/>
                  </a:rPr>
                  <a:t>обогащенный экзосомальными факторами – это комплекс биологически активных компонентов клеточного происхождения, </a:t>
                </a:r>
                <a:r>
                  <a:rPr lang="ru-RU" sz="2800" b="1" spc="-40" dirty="0">
                    <a:solidFill>
                      <a:srgbClr val="753CA4"/>
                    </a:solidFill>
                    <a:latin typeface="Commissioner" pitchFamily="2" charset="0"/>
                  </a:rPr>
                  <a:t>направленный на поддержание восстановления, увлажнения и улучшения внешнего вида кожи.</a:t>
                </a:r>
                <a:endParaRPr lang="ru-RU" sz="2800" spc="-40" dirty="0">
                  <a:solidFill>
                    <a:srgbClr val="753CA4"/>
                  </a:solidFill>
                  <a:latin typeface="Commissioner" pitchFamily="2" charset="0"/>
                </a:endParaRPr>
              </a:p>
            </p:txBody>
          </p:sp>
        </p:grp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30F36B3-6211-9B69-6057-38EB0FC291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31" y="281318"/>
            <a:ext cx="2601714" cy="67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7364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DD49EF-A51B-F0CB-4E1F-CE772B6238A0}"/>
              </a:ext>
            </a:extLst>
          </p:cNvPr>
          <p:cNvSpPr txBox="1">
            <a:spLocks/>
          </p:cNvSpPr>
          <p:nvPr/>
        </p:nvSpPr>
        <p:spPr>
          <a:xfrm rot="16200000">
            <a:off x="8469724" y="2950119"/>
            <a:ext cx="6858000" cy="9577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5400" dirty="0">
                <a:solidFill>
                  <a:schemeClr val="bg1"/>
                </a:solidFill>
                <a:latin typeface="Century Schoolbook" panose="02040604050505020304" pitchFamily="18" charset="0"/>
              </a:rPr>
              <a:t>DOUBLE LUXURY</a:t>
            </a:r>
            <a:endParaRPr lang="ru-RU" sz="3200" dirty="0">
              <a:solidFill>
                <a:schemeClr val="bg1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2E1B47-D1F1-9EFD-F128-CC1A53AA31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269" y="467069"/>
            <a:ext cx="3209056" cy="836023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F114B35D-3D6E-3CC3-D6F2-9A971A077825}"/>
              </a:ext>
            </a:extLst>
          </p:cNvPr>
          <p:cNvGrpSpPr/>
          <p:nvPr/>
        </p:nvGrpSpPr>
        <p:grpSpPr>
          <a:xfrm>
            <a:off x="3053450" y="1651348"/>
            <a:ext cx="5869833" cy="4802006"/>
            <a:chOff x="3053450" y="1651348"/>
            <a:chExt cx="5869833" cy="4802006"/>
          </a:xfrm>
        </p:grpSpPr>
        <p:sp>
          <p:nvSpPr>
            <p:cNvPr id="4" name="Прямоугольник: скругленные углы 3">
              <a:extLst>
                <a:ext uri="{FF2B5EF4-FFF2-40B4-BE49-F238E27FC236}">
                  <a16:creationId xmlns:a16="http://schemas.microsoft.com/office/drawing/2014/main" id="{11239D03-B3AA-0B01-DFB9-26702E1ED9EB}"/>
                </a:ext>
              </a:extLst>
            </p:cNvPr>
            <p:cNvSpPr/>
            <p:nvPr/>
          </p:nvSpPr>
          <p:spPr>
            <a:xfrm>
              <a:off x="3181269" y="3058513"/>
              <a:ext cx="5742014" cy="3394841"/>
            </a:xfrm>
            <a:prstGeom prst="roundRect">
              <a:avLst>
                <a:gd name="adj" fmla="val 6877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Заголовок 1">
              <a:extLst>
                <a:ext uri="{FF2B5EF4-FFF2-40B4-BE49-F238E27FC236}">
                  <a16:creationId xmlns:a16="http://schemas.microsoft.com/office/drawing/2014/main" id="{98648606-C577-1597-4A06-D3F35303B5C8}"/>
                </a:ext>
              </a:extLst>
            </p:cNvPr>
            <p:cNvSpPr txBox="1">
              <a:spLocks/>
            </p:cNvSpPr>
            <p:nvPr/>
          </p:nvSpPr>
          <p:spPr>
            <a:xfrm>
              <a:off x="3053450" y="1651348"/>
              <a:ext cx="5742014" cy="1260661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100794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5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4400" b="1" cap="all" dirty="0">
                  <a:solidFill>
                    <a:schemeClr val="bg1"/>
                  </a:solidFill>
                  <a:latin typeface="Commissioner" pitchFamily="2" charset="0"/>
                </a:rPr>
                <a:t>Основные преимущества:</a:t>
              </a:r>
            </a:p>
          </p:txBody>
        </p:sp>
        <p:sp>
          <p:nvSpPr>
            <p:cNvPr id="9" name="Заголовок 1">
              <a:extLst>
                <a:ext uri="{FF2B5EF4-FFF2-40B4-BE49-F238E27FC236}">
                  <a16:creationId xmlns:a16="http://schemas.microsoft.com/office/drawing/2014/main" id="{0410E049-2A9F-F19E-3C25-A4DD23768BFA}"/>
                </a:ext>
              </a:extLst>
            </p:cNvPr>
            <p:cNvSpPr txBox="1">
              <a:spLocks/>
            </p:cNvSpPr>
            <p:nvPr/>
          </p:nvSpPr>
          <p:spPr>
            <a:xfrm>
              <a:off x="3282172" y="3195148"/>
              <a:ext cx="5541066" cy="311170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100794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5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ru-RU" sz="2200" b="1" dirty="0">
                  <a:solidFill>
                    <a:srgbClr val="753CA4"/>
                  </a:solidFill>
                  <a:latin typeface="Commissioner" pitchFamily="2" charset="0"/>
                </a:rPr>
                <a:t>Поддержание</a:t>
              </a:r>
              <a:r>
                <a:rPr lang="ru-RU" sz="2200" dirty="0">
                  <a:solidFill>
                    <a:srgbClr val="753CA4"/>
                  </a:solidFill>
                  <a:latin typeface="Commissioner" pitchFamily="2" charset="0"/>
                </a:rPr>
                <a:t> визуального обновления кожи;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ru-RU" sz="2200" dirty="0">
                  <a:solidFill>
                    <a:srgbClr val="753CA4"/>
                  </a:solidFill>
                  <a:latin typeface="Commissioner" pitchFamily="2" charset="0"/>
                </a:rPr>
                <a:t>Современные </a:t>
              </a:r>
              <a:r>
                <a:rPr lang="ru-RU" sz="2200" b="1" dirty="0">
                  <a:solidFill>
                    <a:srgbClr val="753CA4"/>
                  </a:solidFill>
                  <a:latin typeface="Commissioner" pitchFamily="2" charset="0"/>
                </a:rPr>
                <a:t>клеточные технологии</a:t>
              </a:r>
              <a:r>
                <a:rPr lang="ru-RU" sz="2200" dirty="0">
                  <a:solidFill>
                    <a:srgbClr val="753CA4"/>
                  </a:solidFill>
                  <a:latin typeface="Commissioner" pitchFamily="2" charset="0"/>
                </a:rPr>
                <a:t>;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ru-RU" sz="2200" b="1" spc="-40" dirty="0">
                  <a:solidFill>
                    <a:srgbClr val="753CA4"/>
                  </a:solidFill>
                  <a:latin typeface="Commissioner" pitchFamily="2" charset="0"/>
                </a:rPr>
                <a:t>Улучшение</a:t>
              </a:r>
              <a:r>
                <a:rPr lang="ru-RU" sz="2200" spc="-40" dirty="0">
                  <a:solidFill>
                    <a:srgbClr val="753CA4"/>
                  </a:solidFill>
                  <a:latin typeface="Commissioner" pitchFamily="2" charset="0"/>
                </a:rPr>
                <a:t> ощущения гладкости </a:t>
              </a:r>
              <a:br>
                <a:rPr lang="ru-RU" sz="2200" spc="-40" dirty="0">
                  <a:solidFill>
                    <a:srgbClr val="753CA4"/>
                  </a:solidFill>
                  <a:latin typeface="Commissioner" pitchFamily="2" charset="0"/>
                </a:rPr>
              </a:br>
              <a:r>
                <a:rPr lang="ru-RU" sz="2200" spc="-40" dirty="0">
                  <a:solidFill>
                    <a:srgbClr val="753CA4"/>
                  </a:solidFill>
                  <a:latin typeface="Commissioner" pitchFamily="2" charset="0"/>
                </a:rPr>
                <a:t>и упругости;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ru-RU" sz="2200" b="1" dirty="0">
                  <a:solidFill>
                    <a:srgbClr val="753CA4"/>
                  </a:solidFill>
                  <a:latin typeface="Commissioner" pitchFamily="2" charset="0"/>
                </a:rPr>
                <a:t>Поддержание</a:t>
              </a:r>
              <a:r>
                <a:rPr lang="ru-RU" sz="2200" dirty="0">
                  <a:solidFill>
                    <a:srgbClr val="753CA4"/>
                  </a:solidFill>
                  <a:latin typeface="Commissioner" pitchFamily="2" charset="0"/>
                </a:rPr>
                <a:t> сияющего </a:t>
              </a:r>
              <a:br>
                <a:rPr lang="ru-RU" sz="2200" dirty="0">
                  <a:solidFill>
                    <a:srgbClr val="753CA4"/>
                  </a:solidFill>
                  <a:latin typeface="Commissioner" pitchFamily="2" charset="0"/>
                </a:rPr>
              </a:br>
              <a:r>
                <a:rPr lang="ru-RU" sz="2200" dirty="0">
                  <a:solidFill>
                    <a:srgbClr val="753CA4"/>
                  </a:solidFill>
                  <a:latin typeface="Commissioner" pitchFamily="2" charset="0"/>
                </a:rPr>
                <a:t>и ухоженного внешнего вида;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ru-RU" sz="2200" b="1" dirty="0">
                  <a:solidFill>
                    <a:srgbClr val="753CA4"/>
                  </a:solidFill>
                  <a:latin typeface="Commissioner" pitchFamily="2" charset="0"/>
                </a:rPr>
                <a:t>Биотехнологический уход </a:t>
              </a:r>
              <a:r>
                <a:rPr lang="ru-RU" sz="2200" dirty="0">
                  <a:solidFill>
                    <a:srgbClr val="753CA4"/>
                  </a:solidFill>
                  <a:latin typeface="Commissioner" pitchFamily="2" charset="0"/>
                </a:rPr>
                <a:t>премиального уровня.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5284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CC77F2-1E98-D0BE-672C-D2B369E456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472" y="551788"/>
            <a:ext cx="3209056" cy="83602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F9DE559-3827-6847-498D-5181BE56E6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91559" y="5615366"/>
            <a:ext cx="8008882" cy="105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1550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3156</TotalTime>
  <Words>636</Words>
  <Application>Microsoft Office PowerPoint</Application>
  <PresentationFormat>Широкоэкранный</PresentationFormat>
  <Paragraphs>124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Arial</vt:lpstr>
      <vt:lpstr>Bahnschrift SemiCondensed</vt:lpstr>
      <vt:lpstr>Calibri</vt:lpstr>
      <vt:lpstr>Calibri Light</vt:lpstr>
      <vt:lpstr>Century Schoolbook</vt:lpstr>
      <vt:lpstr>Commissioner</vt:lpstr>
      <vt:lpstr>Commissioner Medium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Marina Guryeva</dc:creator>
  <cp:lastModifiedBy>Marina Guryeva</cp:lastModifiedBy>
  <cp:revision>39</cp:revision>
  <dcterms:created xsi:type="dcterms:W3CDTF">2026-04-30T15:11:43Z</dcterms:created>
  <dcterms:modified xsi:type="dcterms:W3CDTF">2026-05-11T08:38:00Z</dcterms:modified>
</cp:coreProperties>
</file>