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9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1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4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4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2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7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0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7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7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3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4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47E3-36B6-4B36-8238-D0A47CF7932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DC4A-8F5E-442C-831A-FF60FAEBA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8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4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1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55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2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9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8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5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8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Fedorov</dc:creator>
  <cp:lastModifiedBy>Rustam Fedorov</cp:lastModifiedBy>
  <cp:revision>5</cp:revision>
  <dcterms:created xsi:type="dcterms:W3CDTF">2020-02-15T18:44:46Z</dcterms:created>
  <dcterms:modified xsi:type="dcterms:W3CDTF">2020-04-23T12:49:14Z</dcterms:modified>
</cp:coreProperties>
</file>