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9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8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5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7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2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3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8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0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1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9867-2F42-4742-84BC-3137BE832EF3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5EEB-9313-4D0E-8230-ED18F034A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9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9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7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3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78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Fedorov</dc:creator>
  <cp:lastModifiedBy>Rustam Fedorov</cp:lastModifiedBy>
  <cp:revision>1</cp:revision>
  <dcterms:created xsi:type="dcterms:W3CDTF">2021-06-07T20:09:26Z</dcterms:created>
  <dcterms:modified xsi:type="dcterms:W3CDTF">2021-06-07T20:10:24Z</dcterms:modified>
</cp:coreProperties>
</file>