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0185"/>
    <a:srgbClr val="8800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145" d="100"/>
          <a:sy n="145" d="100"/>
        </p:scale>
        <p:origin x="62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2BEBA-F139-421E-94EE-90084CEFFF3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E8368-A789-42ED-A7D2-E0B4D48BE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369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8C4F-909C-43D9-B5D6-F1B38472D4E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FDAB9-286B-46A7-94F6-5E5175E34E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970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8C4F-909C-43D9-B5D6-F1B38472D4E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FDAB9-286B-46A7-94F6-5E5175E34E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923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8C4F-909C-43D9-B5D6-F1B38472D4E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FDAB9-286B-46A7-94F6-5E5175E34E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18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8C4F-909C-43D9-B5D6-F1B38472D4E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FDAB9-286B-46A7-94F6-5E5175E34E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226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8C4F-909C-43D9-B5D6-F1B38472D4E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FDAB9-286B-46A7-94F6-5E5175E34E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802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8C4F-909C-43D9-B5D6-F1B38472D4E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FDAB9-286B-46A7-94F6-5E5175E34E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038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8C4F-909C-43D9-B5D6-F1B38472D4E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FDAB9-286B-46A7-94F6-5E5175E34E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095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8C4F-909C-43D9-B5D6-F1B38472D4E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FDAB9-286B-46A7-94F6-5E5175E34E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311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8C4F-909C-43D9-B5D6-F1B38472D4E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FDAB9-286B-46A7-94F6-5E5175E34E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373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8C4F-909C-43D9-B5D6-F1B38472D4E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FDAB9-286B-46A7-94F6-5E5175E34E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39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8C4F-909C-43D9-B5D6-F1B38472D4E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FDAB9-286B-46A7-94F6-5E5175E34E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805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E8C4F-909C-43D9-B5D6-F1B38472D4E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FDAB9-286B-46A7-94F6-5E5175E34E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RUSTAM\Beverlee club\press\1407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41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RUSTAM\Beverlee club\press\1407\9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7" y="-2"/>
            <a:ext cx="9144004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56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RUSTAM\Beverlee club\press\1407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1" y="0"/>
            <a:ext cx="9167161" cy="515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81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RUSTAM\Beverlee club\press\1407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89" y="-30858"/>
            <a:ext cx="9198857" cy="517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56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RUSTAM\Beverlee club\press\1407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27" y="0"/>
            <a:ext cx="9169027" cy="515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02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RUSTAM\Beverlee club\press\1407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3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30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RUSTAM\Beverlee club\press\1407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08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RUSTAM\Beverlee club\press\1407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42" y="-1"/>
            <a:ext cx="9173541" cy="51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8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RUSTAM\Beverlee club\press\1407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82" y="0"/>
            <a:ext cx="9174682" cy="516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4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RUSTAM\Beverlee club\press\1407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12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RUSTAM\Beverlee club\press\1407\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91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RUSTAM\Beverlee club\press\1407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92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RUSTAM\Beverlee club\press\1407\3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64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RUSTAM\Beverlee club\press\1407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5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55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RUSTAM\Beverlee club\press\1407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74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RUSTAM\Beverlee club\press\1407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4" y="0"/>
            <a:ext cx="9116416" cy="512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0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USTAM\Beverlee club\press\1407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26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RUSTAM\Beverlee club\press\1407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8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RUSTAM\Beverlee club\press\1407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10" y="0"/>
            <a:ext cx="9155410" cy="514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91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0</Words>
  <Application>Microsoft Office PowerPoint</Application>
  <PresentationFormat>Экран (16:9)</PresentationFormat>
  <Paragraphs>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Stella</cp:lastModifiedBy>
  <cp:revision>35</cp:revision>
  <dcterms:created xsi:type="dcterms:W3CDTF">2019-07-15T09:25:27Z</dcterms:created>
  <dcterms:modified xsi:type="dcterms:W3CDTF">2020-04-23T12:43:25Z</dcterms:modified>
</cp:coreProperties>
</file>